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57283267b843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970339636c4377"/>
  </p:sldMasterIdLst>
  <p:sldIdLst>
    <p:sldId xmlns:r="http://schemas.openxmlformats.org/officeDocument/2006/relationships" id="256" r:id="Rd49d9474274f400e"/>
    <p:sldId xmlns:r="http://schemas.openxmlformats.org/officeDocument/2006/relationships" id="257" r:id="R57019a1c3f1b4a0a"/>
    <p:sldId xmlns:r="http://schemas.openxmlformats.org/officeDocument/2006/relationships" id="258" r:id="R975e536796c148d0"/>
    <p:sldId xmlns:r="http://schemas.openxmlformats.org/officeDocument/2006/relationships" id="259" r:id="Rb1c916c2f8f14726"/>
    <p:sldId xmlns:r="http://schemas.openxmlformats.org/officeDocument/2006/relationships" id="260" r:id="Rf80201db2a1740de"/>
    <p:sldId xmlns:r="http://schemas.openxmlformats.org/officeDocument/2006/relationships" id="261" r:id="Rec29fcf7329a45d6"/>
    <p:sldId xmlns:r="http://schemas.openxmlformats.org/officeDocument/2006/relationships" id="262" r:id="R1f07c8cfbf1c4c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970339636c4377" /><Relationship Type="http://schemas.openxmlformats.org/officeDocument/2006/relationships/slide" Target="/ppt/slides/slide1.xml" Id="Rd49d9474274f400e" /><Relationship Type="http://schemas.openxmlformats.org/officeDocument/2006/relationships/slide" Target="/ppt/slides/slide2.xml" Id="R57019a1c3f1b4a0a" /><Relationship Type="http://schemas.openxmlformats.org/officeDocument/2006/relationships/slide" Target="/ppt/slides/slide3.xml" Id="R975e536796c148d0" /><Relationship Type="http://schemas.openxmlformats.org/officeDocument/2006/relationships/slide" Target="/ppt/slides/slide4.xml" Id="Rb1c916c2f8f14726" /><Relationship Type="http://schemas.openxmlformats.org/officeDocument/2006/relationships/slide" Target="/ppt/slides/slide5.xml" Id="Rf80201db2a1740de" /><Relationship Type="http://schemas.openxmlformats.org/officeDocument/2006/relationships/slide" Target="/ppt/slides/slide6.xml" Id="Rec29fcf7329a45d6" /><Relationship Type="http://schemas.openxmlformats.org/officeDocument/2006/relationships/slide" Target="/ppt/slides/slide7.xml" Id="R1f07c8cfbf1c4c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c265de50f24b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faffccb6946c6" /><Relationship Type="http://schemas.openxmlformats.org/officeDocument/2006/relationships/theme" Target="/ppt/slideMasters/theme/theme1.xml" Id="Rcd4e7cdb53494f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afaffccb6946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c644c50ad42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1c516b0274e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3fc3b4da148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7dce800c849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fd34280004f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a2546ed4545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ac8d5d4834d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LEINE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LEINE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LEINE BYGG AS ble etablert [år] og holder til i Leinøy.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LEINE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LEINE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LEINE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124 135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124 368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LEINE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LEINE BJØRN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LEINE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6094 Leinøy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08 81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988 037 508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LEINE BYGG AS</a:t>
            </a:r>
          </a:p>
        </p:txBody>
      </p:sp>
    </p:spTree>
  </p:cSld>
  <p:clrMapOvr>
    <a:masterClrMapping xmlns:a="http://schemas.openxmlformats.org/drawingml/2006/main"/>
  </p:clrMapOvr>
</p:sld>
</file>