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a8c01527bc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dde6bab074084"/>
  </p:sldMasterIdLst>
  <p:sldIdLst>
    <p:sldId xmlns:r="http://schemas.openxmlformats.org/officeDocument/2006/relationships" id="256" r:id="R900d1f3391c14d39"/>
    <p:sldId xmlns:r="http://schemas.openxmlformats.org/officeDocument/2006/relationships" id="257" r:id="R6835f73974684016"/>
    <p:sldId xmlns:r="http://schemas.openxmlformats.org/officeDocument/2006/relationships" id="258" r:id="R376f5680c8254621"/>
    <p:sldId xmlns:r="http://schemas.openxmlformats.org/officeDocument/2006/relationships" id="259" r:id="R7373ff834bf24842"/>
    <p:sldId xmlns:r="http://schemas.openxmlformats.org/officeDocument/2006/relationships" id="260" r:id="R95c34442eac14d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dde6bab074084" /><Relationship Type="http://schemas.openxmlformats.org/officeDocument/2006/relationships/slide" Target="/ppt/slides/slide1.xml" Id="R900d1f3391c14d39" /><Relationship Type="http://schemas.openxmlformats.org/officeDocument/2006/relationships/slide" Target="/ppt/slides/slide2.xml" Id="R6835f73974684016" /><Relationship Type="http://schemas.openxmlformats.org/officeDocument/2006/relationships/slide" Target="/ppt/slides/slide3.xml" Id="R376f5680c8254621" /><Relationship Type="http://schemas.openxmlformats.org/officeDocument/2006/relationships/slide" Target="/ppt/slides/slide4.xml" Id="R7373ff834bf24842" /><Relationship Type="http://schemas.openxmlformats.org/officeDocument/2006/relationships/slide" Target="/ppt/slides/slide5.xml" Id="R95c34442eac14d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c95da026446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2e28c00cf41d0" /><Relationship Type="http://schemas.openxmlformats.org/officeDocument/2006/relationships/theme" Target="/ppt/slideMasters/theme/theme1.xml" Id="Red38091f15f743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2e28c00cf41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6d3ab13b745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1c2d547604f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5cc6634f4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0c67160f044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f821f9303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CITY GUIDE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CITY GUIDE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988 037 249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GUIDE AS</a:t>
            </a:r>
          </a:p>
        </p:txBody>
      </p:sp>
    </p:spTree>
  </p:cSld>
  <p:clrMapOvr>
    <a:masterClrMapping xmlns:a="http://schemas.openxmlformats.org/drawingml/2006/main"/>
  </p:clrMapOvr>
</p:sld>
</file>