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b2d77aff7f5412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d5b4a671ba94ce6"/>
  </p:sldMasterIdLst>
  <p:sldIdLst>
    <p:sldId xmlns:r="http://schemas.openxmlformats.org/officeDocument/2006/relationships" id="256" r:id="R207862c5503d420f"/>
    <p:sldId xmlns:r="http://schemas.openxmlformats.org/officeDocument/2006/relationships" id="257" r:id="R2bee1683473d48f9"/>
    <p:sldId xmlns:r="http://schemas.openxmlformats.org/officeDocument/2006/relationships" id="258" r:id="Reff6cc042d5749b1"/>
    <p:sldId xmlns:r="http://schemas.openxmlformats.org/officeDocument/2006/relationships" id="259" r:id="Rde50bcece0e4423d"/>
    <p:sldId xmlns:r="http://schemas.openxmlformats.org/officeDocument/2006/relationships" id="260" r:id="Rb38da9df5f564e1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d5b4a671ba94ce6" /><Relationship Type="http://schemas.openxmlformats.org/officeDocument/2006/relationships/slide" Target="/ppt/slides/slide1.xml" Id="R207862c5503d420f" /><Relationship Type="http://schemas.openxmlformats.org/officeDocument/2006/relationships/slide" Target="/ppt/slides/slide2.xml" Id="R2bee1683473d48f9" /><Relationship Type="http://schemas.openxmlformats.org/officeDocument/2006/relationships/slide" Target="/ppt/slides/slide3.xml" Id="Reff6cc042d5749b1" /><Relationship Type="http://schemas.openxmlformats.org/officeDocument/2006/relationships/slide" Target="/ppt/slides/slide4.xml" Id="Rde50bcece0e4423d" /><Relationship Type="http://schemas.openxmlformats.org/officeDocument/2006/relationships/slide" Target="/ppt/slides/slide5.xml" Id="Rb38da9df5f564e1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db239758d324d1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374aae28ae4aaa" /><Relationship Type="http://schemas.openxmlformats.org/officeDocument/2006/relationships/theme" Target="/ppt/slideMasters/theme/theme1.xml" Id="Ra4c21b708907446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2374aae28ae4aa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b10c04727245a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e580b28088448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00fcc5842a425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075b88d8674ed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dc3799e58a43a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SYNSAM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SYNSAM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SYNSAM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SYNSAM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SYNSAM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SYNSAM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988 035 246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SYNSAM INVEST AS</a:t>
            </a:r>
          </a:p>
        </p:txBody>
      </p:sp>
    </p:spTree>
  </p:cSld>
  <p:clrMapOvr>
    <a:masterClrMapping xmlns:a="http://schemas.openxmlformats.org/drawingml/2006/main"/>
  </p:clrMapOvr>
</p:sld>
</file>