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f19019c627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24e7ec41e44323"/>
  </p:sldMasterIdLst>
  <p:sldIdLst>
    <p:sldId xmlns:r="http://schemas.openxmlformats.org/officeDocument/2006/relationships" id="256" r:id="Rcd4f7390dab245b4"/>
    <p:sldId xmlns:r="http://schemas.openxmlformats.org/officeDocument/2006/relationships" id="257" r:id="Rb64ed6c8b77c4590"/>
    <p:sldId xmlns:r="http://schemas.openxmlformats.org/officeDocument/2006/relationships" id="258" r:id="Rff1b50c1700b4b98"/>
    <p:sldId xmlns:r="http://schemas.openxmlformats.org/officeDocument/2006/relationships" id="259" r:id="R04c1b1705df34393"/>
    <p:sldId xmlns:r="http://schemas.openxmlformats.org/officeDocument/2006/relationships" id="260" r:id="R96bff42685a94b7e"/>
    <p:sldId xmlns:r="http://schemas.openxmlformats.org/officeDocument/2006/relationships" id="261" r:id="R55b91d59df214580"/>
    <p:sldId xmlns:r="http://schemas.openxmlformats.org/officeDocument/2006/relationships" id="262" r:id="R75e4f9e3d88547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4e7ec41e44323" /><Relationship Type="http://schemas.openxmlformats.org/officeDocument/2006/relationships/slide" Target="/ppt/slides/slide1.xml" Id="Rcd4f7390dab245b4" /><Relationship Type="http://schemas.openxmlformats.org/officeDocument/2006/relationships/slide" Target="/ppt/slides/slide2.xml" Id="Rb64ed6c8b77c4590" /><Relationship Type="http://schemas.openxmlformats.org/officeDocument/2006/relationships/slide" Target="/ppt/slides/slide3.xml" Id="Rff1b50c1700b4b98" /><Relationship Type="http://schemas.openxmlformats.org/officeDocument/2006/relationships/slide" Target="/ppt/slides/slide4.xml" Id="R04c1b1705df34393" /><Relationship Type="http://schemas.openxmlformats.org/officeDocument/2006/relationships/slide" Target="/ppt/slides/slide5.xml" Id="R96bff42685a94b7e" /><Relationship Type="http://schemas.openxmlformats.org/officeDocument/2006/relationships/slide" Target="/ppt/slides/slide6.xml" Id="R55b91d59df214580" /><Relationship Type="http://schemas.openxmlformats.org/officeDocument/2006/relationships/slide" Target="/ppt/slides/slide7.xml" Id="R75e4f9e3d88547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ec2e6b93943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7ce73ad8249db" /><Relationship Type="http://schemas.openxmlformats.org/officeDocument/2006/relationships/theme" Target="/ppt/slideMasters/theme/theme1.xml" Id="Rf17eb3d54b31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07ce73ad8249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092b380334b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4ffbfeb5e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51e22b37d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0db81c9c840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6ad05ddd747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24ac7243645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58de4d35143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GAVIA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4 129 006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1 357 776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1 089 998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2 333 119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 MAGNE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Sykehusvegen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69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karstensen@skarneslegesenter.no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