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360aeecfdb47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1a44934b994d6e"/>
  </p:sldMasterIdLst>
  <p:sldIdLst>
    <p:sldId xmlns:r="http://schemas.openxmlformats.org/officeDocument/2006/relationships" id="256" r:id="R65cb47a788d24b5e"/>
    <p:sldId xmlns:r="http://schemas.openxmlformats.org/officeDocument/2006/relationships" id="257" r:id="R79619cfb36a543de"/>
    <p:sldId xmlns:r="http://schemas.openxmlformats.org/officeDocument/2006/relationships" id="258" r:id="R1584e70208fa43fc"/>
    <p:sldId xmlns:r="http://schemas.openxmlformats.org/officeDocument/2006/relationships" id="259" r:id="R0abb0f197af14be1"/>
    <p:sldId xmlns:r="http://schemas.openxmlformats.org/officeDocument/2006/relationships" id="260" r:id="Rdbb9720388f64856"/>
    <p:sldId xmlns:r="http://schemas.openxmlformats.org/officeDocument/2006/relationships" id="261" r:id="Rfe7915788bd84f29"/>
    <p:sldId xmlns:r="http://schemas.openxmlformats.org/officeDocument/2006/relationships" id="262" r:id="R3a846887db2141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a44934b994d6e" /><Relationship Type="http://schemas.openxmlformats.org/officeDocument/2006/relationships/slide" Target="/ppt/slides/slide1.xml" Id="R65cb47a788d24b5e" /><Relationship Type="http://schemas.openxmlformats.org/officeDocument/2006/relationships/slide" Target="/ppt/slides/slide2.xml" Id="R79619cfb36a543de" /><Relationship Type="http://schemas.openxmlformats.org/officeDocument/2006/relationships/slide" Target="/ppt/slides/slide3.xml" Id="R1584e70208fa43fc" /><Relationship Type="http://schemas.openxmlformats.org/officeDocument/2006/relationships/slide" Target="/ppt/slides/slide4.xml" Id="R0abb0f197af14be1" /><Relationship Type="http://schemas.openxmlformats.org/officeDocument/2006/relationships/slide" Target="/ppt/slides/slide5.xml" Id="Rdbb9720388f64856" /><Relationship Type="http://schemas.openxmlformats.org/officeDocument/2006/relationships/slide" Target="/ppt/slides/slide6.xml" Id="Rfe7915788bd84f29" /><Relationship Type="http://schemas.openxmlformats.org/officeDocument/2006/relationships/slide" Target="/ppt/slides/slide7.xml" Id="R3a846887db2141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e5ffb20e348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b491383274bd2" /><Relationship Type="http://schemas.openxmlformats.org/officeDocument/2006/relationships/theme" Target="/ppt/slideMasters/theme/theme1.xml" Id="R41d13121956647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b49138327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bf2f56e0a46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d108eea7d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d1e653dce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219e8917a46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ffb458b6c4d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46d4043bd45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13d96a7c3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IELEKTRO ANSATTE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IELEKTRO ANSATTE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804 908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HALVOR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HELGE ERLING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JORDAHL KRISTIAN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MELSÆTER RONNY TORE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MENTZONI STIAN ANDRÉ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STORVIK HARALD BJØRN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Plutovegen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988 024 287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