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cff879d9b543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96b26d33b34168"/>
  </p:sldMasterIdLst>
  <p:sldIdLst>
    <p:sldId xmlns:r="http://schemas.openxmlformats.org/officeDocument/2006/relationships" id="256" r:id="R924744a4d6f44f2b"/>
    <p:sldId xmlns:r="http://schemas.openxmlformats.org/officeDocument/2006/relationships" id="257" r:id="Rb228c1ca4ff4419e"/>
    <p:sldId xmlns:r="http://schemas.openxmlformats.org/officeDocument/2006/relationships" id="258" r:id="R15536d61a0a7446d"/>
    <p:sldId xmlns:r="http://schemas.openxmlformats.org/officeDocument/2006/relationships" id="259" r:id="R725563ad04c041b0"/>
    <p:sldId xmlns:r="http://schemas.openxmlformats.org/officeDocument/2006/relationships" id="260" r:id="R07c44908b7bb4737"/>
    <p:sldId xmlns:r="http://schemas.openxmlformats.org/officeDocument/2006/relationships" id="261" r:id="R95c202ac621c427b"/>
    <p:sldId xmlns:r="http://schemas.openxmlformats.org/officeDocument/2006/relationships" id="262" r:id="Re5121fa8ebe443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96b26d33b34168" /><Relationship Type="http://schemas.openxmlformats.org/officeDocument/2006/relationships/slide" Target="/ppt/slides/slide1.xml" Id="R924744a4d6f44f2b" /><Relationship Type="http://schemas.openxmlformats.org/officeDocument/2006/relationships/slide" Target="/ppt/slides/slide2.xml" Id="Rb228c1ca4ff4419e" /><Relationship Type="http://schemas.openxmlformats.org/officeDocument/2006/relationships/slide" Target="/ppt/slides/slide3.xml" Id="R15536d61a0a7446d" /><Relationship Type="http://schemas.openxmlformats.org/officeDocument/2006/relationships/slide" Target="/ppt/slides/slide4.xml" Id="R725563ad04c041b0" /><Relationship Type="http://schemas.openxmlformats.org/officeDocument/2006/relationships/slide" Target="/ppt/slides/slide5.xml" Id="R07c44908b7bb4737" /><Relationship Type="http://schemas.openxmlformats.org/officeDocument/2006/relationships/slide" Target="/ppt/slides/slide6.xml" Id="R95c202ac621c427b" /><Relationship Type="http://schemas.openxmlformats.org/officeDocument/2006/relationships/slide" Target="/ppt/slides/slide7.xml" Id="Re5121fa8ebe443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8cbe8b4f304a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ade508d8a4c78" /><Relationship Type="http://schemas.openxmlformats.org/officeDocument/2006/relationships/theme" Target="/ppt/slideMasters/theme/theme1.xml" Id="R4650f7289a264a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2ade508d8a4c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59cb6c58443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3fba373e84b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20fa0237042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8eafc04fb4e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afdbcf6ee41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be48ad3b340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962fd939c47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GRØNSDAL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GRØNSDAL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GRØNSDAL EIENDOM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GRØNSDAL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GRØNSDAL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GRØNSDAL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879 605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522 158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9 984 947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GRØNSDAL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GRØNSDAL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GRØNSDAL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Grønsdal, Spondalen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5121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19 77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988 020 079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GRØNSDAL EIENDOM AS</a:t>
            </a:r>
          </a:p>
        </p:txBody>
      </p:sp>
    </p:spTree>
  </p:cSld>
  <p:clrMapOvr>
    <a:masterClrMapping xmlns:a="http://schemas.openxmlformats.org/drawingml/2006/main"/>
  </p:clrMapOvr>
</p:sld>
</file>