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856613232f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043fcbc3c4a4d"/>
  </p:sldMasterIdLst>
  <p:sldIdLst>
    <p:sldId xmlns:r="http://schemas.openxmlformats.org/officeDocument/2006/relationships" id="256" r:id="R43d92588c63c449d"/>
    <p:sldId xmlns:r="http://schemas.openxmlformats.org/officeDocument/2006/relationships" id="257" r:id="R4665973cd22f486b"/>
    <p:sldId xmlns:r="http://schemas.openxmlformats.org/officeDocument/2006/relationships" id="258" r:id="R545e3dbfcf1c4509"/>
    <p:sldId xmlns:r="http://schemas.openxmlformats.org/officeDocument/2006/relationships" id="259" r:id="R0f70dd8344cf48e7"/>
    <p:sldId xmlns:r="http://schemas.openxmlformats.org/officeDocument/2006/relationships" id="260" r:id="Ra4061211373f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043fcbc3c4a4d" /><Relationship Type="http://schemas.openxmlformats.org/officeDocument/2006/relationships/slide" Target="/ppt/slides/slide1.xml" Id="R43d92588c63c449d" /><Relationship Type="http://schemas.openxmlformats.org/officeDocument/2006/relationships/slide" Target="/ppt/slides/slide2.xml" Id="R4665973cd22f486b" /><Relationship Type="http://schemas.openxmlformats.org/officeDocument/2006/relationships/slide" Target="/ppt/slides/slide3.xml" Id="R545e3dbfcf1c4509" /><Relationship Type="http://schemas.openxmlformats.org/officeDocument/2006/relationships/slide" Target="/ppt/slides/slide4.xml" Id="R0f70dd8344cf48e7" /><Relationship Type="http://schemas.openxmlformats.org/officeDocument/2006/relationships/slide" Target="/ppt/slides/slide5.xml" Id="Ra4061211373f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0d8283be1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9da9a408447b8" /><Relationship Type="http://schemas.openxmlformats.org/officeDocument/2006/relationships/theme" Target="/ppt/slideMasters/theme/theme1.xml" Id="R88cc3e8424cc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9da9a4084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883c3c2fa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74832dcd5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178aa90dc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7a342944a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6ae1f9349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RÅDHUSGÅRDEN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988 019 666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RÅDHUSGÅRDEN AS</a:t>
            </a:r>
          </a:p>
        </p:txBody>
      </p:sp>
    </p:spTree>
  </p:cSld>
  <p:clrMapOvr>
    <a:masterClrMapping xmlns:a="http://schemas.openxmlformats.org/drawingml/2006/main"/>
  </p:clrMapOvr>
</p:sld>
</file>