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c593994fe349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e8967c1ac346f6"/>
  </p:sldMasterIdLst>
  <p:sldIdLst>
    <p:sldId xmlns:r="http://schemas.openxmlformats.org/officeDocument/2006/relationships" id="256" r:id="R2ce356bb2b224620"/>
    <p:sldId xmlns:r="http://schemas.openxmlformats.org/officeDocument/2006/relationships" id="257" r:id="R0b414fbd3ebb4922"/>
    <p:sldId xmlns:r="http://schemas.openxmlformats.org/officeDocument/2006/relationships" id="258" r:id="R0227d25e988f4f4e"/>
    <p:sldId xmlns:r="http://schemas.openxmlformats.org/officeDocument/2006/relationships" id="259" r:id="R9769be96f189474c"/>
    <p:sldId xmlns:r="http://schemas.openxmlformats.org/officeDocument/2006/relationships" id="260" r:id="R90d32287cd604c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8967c1ac346f6" /><Relationship Type="http://schemas.openxmlformats.org/officeDocument/2006/relationships/slide" Target="/ppt/slides/slide1.xml" Id="R2ce356bb2b224620" /><Relationship Type="http://schemas.openxmlformats.org/officeDocument/2006/relationships/slide" Target="/ppt/slides/slide2.xml" Id="R0b414fbd3ebb4922" /><Relationship Type="http://schemas.openxmlformats.org/officeDocument/2006/relationships/slide" Target="/ppt/slides/slide3.xml" Id="R0227d25e988f4f4e" /><Relationship Type="http://schemas.openxmlformats.org/officeDocument/2006/relationships/slide" Target="/ppt/slides/slide4.xml" Id="R9769be96f189474c" /><Relationship Type="http://schemas.openxmlformats.org/officeDocument/2006/relationships/slide" Target="/ppt/slides/slide5.xml" Id="R90d32287cd604c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89c086db54f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de87e274a4266" /><Relationship Type="http://schemas.openxmlformats.org/officeDocument/2006/relationships/theme" Target="/ppt/slideMasters/theme/theme1.xml" Id="R5bf8fe8af2ca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de87e274a42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82b3d0a0640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57194afb540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dadd3d3314c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cb35bcc3c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7c754700f4b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PROBIO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PROBIO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PROBIO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PROBIO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PROBIO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PROBIO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988 010 502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PROBIO INTERNATIONAL AS</a:t>
            </a:r>
          </a:p>
        </p:txBody>
      </p:sp>
    </p:spTree>
  </p:cSld>
  <p:clrMapOvr>
    <a:masterClrMapping xmlns:a="http://schemas.openxmlformats.org/drawingml/2006/main"/>
  </p:clrMapOvr>
</p:sld>
</file>