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2498d8d8946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0ef4865b964482"/>
  </p:sldMasterIdLst>
  <p:sldIdLst>
    <p:sldId xmlns:r="http://schemas.openxmlformats.org/officeDocument/2006/relationships" id="256" r:id="R7fa53cac00794df0"/>
    <p:sldId xmlns:r="http://schemas.openxmlformats.org/officeDocument/2006/relationships" id="257" r:id="R0787dc280f66484c"/>
    <p:sldId xmlns:r="http://schemas.openxmlformats.org/officeDocument/2006/relationships" id="258" r:id="Rbdd3413606824b87"/>
    <p:sldId xmlns:r="http://schemas.openxmlformats.org/officeDocument/2006/relationships" id="259" r:id="R344070c01e8c475c"/>
    <p:sldId xmlns:r="http://schemas.openxmlformats.org/officeDocument/2006/relationships" id="260" r:id="Rf581f01f395141af"/>
    <p:sldId xmlns:r="http://schemas.openxmlformats.org/officeDocument/2006/relationships" id="261" r:id="R677a0c19bdf94565"/>
    <p:sldId xmlns:r="http://schemas.openxmlformats.org/officeDocument/2006/relationships" id="262" r:id="R19e74a4312ab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ef4865b964482" /><Relationship Type="http://schemas.openxmlformats.org/officeDocument/2006/relationships/slide" Target="/ppt/slides/slide1.xml" Id="R7fa53cac00794df0" /><Relationship Type="http://schemas.openxmlformats.org/officeDocument/2006/relationships/slide" Target="/ppt/slides/slide2.xml" Id="R0787dc280f66484c" /><Relationship Type="http://schemas.openxmlformats.org/officeDocument/2006/relationships/slide" Target="/ppt/slides/slide3.xml" Id="Rbdd3413606824b87" /><Relationship Type="http://schemas.openxmlformats.org/officeDocument/2006/relationships/slide" Target="/ppt/slides/slide4.xml" Id="R344070c01e8c475c" /><Relationship Type="http://schemas.openxmlformats.org/officeDocument/2006/relationships/slide" Target="/ppt/slides/slide5.xml" Id="Rf581f01f395141af" /><Relationship Type="http://schemas.openxmlformats.org/officeDocument/2006/relationships/slide" Target="/ppt/slides/slide6.xml" Id="R677a0c19bdf94565" /><Relationship Type="http://schemas.openxmlformats.org/officeDocument/2006/relationships/slide" Target="/ppt/slides/slide7.xml" Id="R19e74a4312ab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92b7715aa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718587cec4f0f" /><Relationship Type="http://schemas.openxmlformats.org/officeDocument/2006/relationships/theme" Target="/ppt/slideMasters/theme/theme1.xml" Id="R5d1ad533adaa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7718587cec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2957a873e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f7b3e3e70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9fa9a6e06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f6fa6bbdf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8724ef3ba40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b371ab4ea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7e5df6530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MAGNHILD SKAVNES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MAGNHILD SKAVNES AS ble etablert [år] og holder til i Torvikbukt.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16 564 374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3 607 584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SKAVNES KNUT NORVALD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6639 Torvikbukt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37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987 997 575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MAGNHILD SKAVNES AS</a:t>
            </a:r>
          </a:p>
        </p:txBody>
      </p:sp>
    </p:spTree>
  </p:cSld>
  <p:clrMapOvr>
    <a:masterClrMapping xmlns:a="http://schemas.openxmlformats.org/drawingml/2006/main"/>
  </p:clrMapOvr>
</p:sld>
</file>