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21903a294a45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316e79d9264ffa"/>
  </p:sldMasterIdLst>
  <p:sldIdLst>
    <p:sldId xmlns:r="http://schemas.openxmlformats.org/officeDocument/2006/relationships" id="256" r:id="Reffbb6d04d204895"/>
    <p:sldId xmlns:r="http://schemas.openxmlformats.org/officeDocument/2006/relationships" id="257" r:id="R8ad3460f49614227"/>
    <p:sldId xmlns:r="http://schemas.openxmlformats.org/officeDocument/2006/relationships" id="258" r:id="R58d604b1e65f4a81"/>
    <p:sldId xmlns:r="http://schemas.openxmlformats.org/officeDocument/2006/relationships" id="259" r:id="Rc22f3359a2604f27"/>
    <p:sldId xmlns:r="http://schemas.openxmlformats.org/officeDocument/2006/relationships" id="260" r:id="R209aa69b65f5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16e79d9264ffa" /><Relationship Type="http://schemas.openxmlformats.org/officeDocument/2006/relationships/slide" Target="/ppt/slides/slide1.xml" Id="Reffbb6d04d204895" /><Relationship Type="http://schemas.openxmlformats.org/officeDocument/2006/relationships/slide" Target="/ppt/slides/slide2.xml" Id="R8ad3460f49614227" /><Relationship Type="http://schemas.openxmlformats.org/officeDocument/2006/relationships/slide" Target="/ppt/slides/slide3.xml" Id="R58d604b1e65f4a81" /><Relationship Type="http://schemas.openxmlformats.org/officeDocument/2006/relationships/slide" Target="/ppt/slides/slide4.xml" Id="Rc22f3359a2604f27" /><Relationship Type="http://schemas.openxmlformats.org/officeDocument/2006/relationships/slide" Target="/ppt/slides/slide5.xml" Id="R209aa69b65f5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ad08221a24f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58951cfe046e5" /><Relationship Type="http://schemas.openxmlformats.org/officeDocument/2006/relationships/theme" Target="/ppt/slideMasters/theme/theme1.xml" Id="Reaa047f66ede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58951cfe046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420aaf29f44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051ee2afc47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5f0c1b33542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f0defece240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1f78d8adb4c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EAST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EAST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987 995 645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EAST INVEST AS</a:t>
            </a:r>
          </a:p>
        </p:txBody>
      </p:sp>
    </p:spTree>
  </p:cSld>
  <p:clrMapOvr>
    <a:masterClrMapping xmlns:a="http://schemas.openxmlformats.org/drawingml/2006/main"/>
  </p:clrMapOvr>
</p:sld>
</file>