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cd8d1c44c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76abba8534eab"/>
  </p:sldMasterIdLst>
  <p:sldIdLst>
    <p:sldId xmlns:r="http://schemas.openxmlformats.org/officeDocument/2006/relationships" id="256" r:id="Rd8a7e8f5e8f5429d"/>
    <p:sldId xmlns:r="http://schemas.openxmlformats.org/officeDocument/2006/relationships" id="257" r:id="R1f989e2cc31246a6"/>
    <p:sldId xmlns:r="http://schemas.openxmlformats.org/officeDocument/2006/relationships" id="258" r:id="R9a427719cea749ff"/>
    <p:sldId xmlns:r="http://schemas.openxmlformats.org/officeDocument/2006/relationships" id="259" r:id="R7c69f3932eb04bd7"/>
    <p:sldId xmlns:r="http://schemas.openxmlformats.org/officeDocument/2006/relationships" id="260" r:id="Rbbb5af4836da4768"/>
    <p:sldId xmlns:r="http://schemas.openxmlformats.org/officeDocument/2006/relationships" id="261" r:id="Rd76bda6d633f478d"/>
    <p:sldId xmlns:r="http://schemas.openxmlformats.org/officeDocument/2006/relationships" id="262" r:id="R0015de22591f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76abba8534eab" /><Relationship Type="http://schemas.openxmlformats.org/officeDocument/2006/relationships/slide" Target="/ppt/slides/slide1.xml" Id="Rd8a7e8f5e8f5429d" /><Relationship Type="http://schemas.openxmlformats.org/officeDocument/2006/relationships/slide" Target="/ppt/slides/slide2.xml" Id="R1f989e2cc31246a6" /><Relationship Type="http://schemas.openxmlformats.org/officeDocument/2006/relationships/slide" Target="/ppt/slides/slide3.xml" Id="R9a427719cea749ff" /><Relationship Type="http://schemas.openxmlformats.org/officeDocument/2006/relationships/slide" Target="/ppt/slides/slide4.xml" Id="R7c69f3932eb04bd7" /><Relationship Type="http://schemas.openxmlformats.org/officeDocument/2006/relationships/slide" Target="/ppt/slides/slide5.xml" Id="Rbbb5af4836da4768" /><Relationship Type="http://schemas.openxmlformats.org/officeDocument/2006/relationships/slide" Target="/ppt/slides/slide6.xml" Id="Rd76bda6d633f478d" /><Relationship Type="http://schemas.openxmlformats.org/officeDocument/2006/relationships/slide" Target="/ppt/slides/slide7.xml" Id="R0015de22591f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b8adde00a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e49477aae4b03" /><Relationship Type="http://schemas.openxmlformats.org/officeDocument/2006/relationships/theme" Target="/ppt/slideMasters/theme/theme1.xml" Id="R333954eb9825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e49477aae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a84e6560a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4de16316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c87a0d87c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0fa2498d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855e1a0c8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adf551289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39c73b08f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BARRA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BARRA CAPITAL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5 521 112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PABLO KAPSTAD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Dicks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anders.kapstad@panoroenergy.com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987 993 553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BARRA CAPITAL AS</a:t>
            </a:r>
          </a:p>
        </p:txBody>
      </p:sp>
    </p:spTree>
  </p:cSld>
  <p:clrMapOvr>
    <a:masterClrMapping xmlns:a="http://schemas.openxmlformats.org/drawingml/2006/main"/>
  </p:clrMapOvr>
</p:sld>
</file>