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58c51d80d4a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87e34e3d74c5f"/>
  </p:sldMasterIdLst>
  <p:sldIdLst>
    <p:sldId xmlns:r="http://schemas.openxmlformats.org/officeDocument/2006/relationships" id="256" r:id="R2c81ebd535694637"/>
    <p:sldId xmlns:r="http://schemas.openxmlformats.org/officeDocument/2006/relationships" id="257" r:id="Rd962e1379c234139"/>
    <p:sldId xmlns:r="http://schemas.openxmlformats.org/officeDocument/2006/relationships" id="258" r:id="R0ce43aabc9884d7e"/>
    <p:sldId xmlns:r="http://schemas.openxmlformats.org/officeDocument/2006/relationships" id="259" r:id="R8f90f28bbd9d4658"/>
    <p:sldId xmlns:r="http://schemas.openxmlformats.org/officeDocument/2006/relationships" id="260" r:id="Rcf222e57d2d5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87e34e3d74c5f" /><Relationship Type="http://schemas.openxmlformats.org/officeDocument/2006/relationships/slide" Target="/ppt/slides/slide1.xml" Id="R2c81ebd535694637" /><Relationship Type="http://schemas.openxmlformats.org/officeDocument/2006/relationships/slide" Target="/ppt/slides/slide2.xml" Id="Rd962e1379c234139" /><Relationship Type="http://schemas.openxmlformats.org/officeDocument/2006/relationships/slide" Target="/ppt/slides/slide3.xml" Id="R0ce43aabc9884d7e" /><Relationship Type="http://schemas.openxmlformats.org/officeDocument/2006/relationships/slide" Target="/ppt/slides/slide4.xml" Id="R8f90f28bbd9d4658" /><Relationship Type="http://schemas.openxmlformats.org/officeDocument/2006/relationships/slide" Target="/ppt/slides/slide5.xml" Id="Rcf222e57d2d5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73670fc0245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4219818bd4338" /><Relationship Type="http://schemas.openxmlformats.org/officeDocument/2006/relationships/theme" Target="/ppt/slideMasters/theme/theme1.xml" Id="R5d0fab352c2746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4219818bd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3bcf60b0a4d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2f9ada96943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e58d4e2f6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999c1eb8349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082d8636e45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METS SPORTSBAR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METS SPORTSBAR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METS SPORTSBAR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METS SPORTSBAR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METS SPORTSBAR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METS SPORTSBAR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987 992 786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METS SPORTSBAR AS</a:t>
            </a:r>
          </a:p>
        </p:txBody>
      </p:sp>
    </p:spTree>
  </p:cSld>
  <p:clrMapOvr>
    <a:masterClrMapping xmlns:a="http://schemas.openxmlformats.org/drawingml/2006/main"/>
  </p:clrMapOvr>
</p:sld>
</file>