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e4c74663404e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8e20e5386e4ab3"/>
  </p:sldMasterIdLst>
  <p:sldIdLst>
    <p:sldId xmlns:r="http://schemas.openxmlformats.org/officeDocument/2006/relationships" id="256" r:id="Rbbbb7bf3dbc14687"/>
    <p:sldId xmlns:r="http://schemas.openxmlformats.org/officeDocument/2006/relationships" id="257" r:id="R87b1a476a9144b32"/>
    <p:sldId xmlns:r="http://schemas.openxmlformats.org/officeDocument/2006/relationships" id="258" r:id="R962ea72943154c5b"/>
    <p:sldId xmlns:r="http://schemas.openxmlformats.org/officeDocument/2006/relationships" id="259" r:id="R977992502ee74137"/>
    <p:sldId xmlns:r="http://schemas.openxmlformats.org/officeDocument/2006/relationships" id="260" r:id="R503b76199c454a38"/>
    <p:sldId xmlns:r="http://schemas.openxmlformats.org/officeDocument/2006/relationships" id="261" r:id="R21e7a392b7aa4766"/>
    <p:sldId xmlns:r="http://schemas.openxmlformats.org/officeDocument/2006/relationships" id="262" r:id="R0a3f021b501543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8e20e5386e4ab3" /><Relationship Type="http://schemas.openxmlformats.org/officeDocument/2006/relationships/slide" Target="/ppt/slides/slide1.xml" Id="Rbbbb7bf3dbc14687" /><Relationship Type="http://schemas.openxmlformats.org/officeDocument/2006/relationships/slide" Target="/ppt/slides/slide2.xml" Id="R87b1a476a9144b32" /><Relationship Type="http://schemas.openxmlformats.org/officeDocument/2006/relationships/slide" Target="/ppt/slides/slide3.xml" Id="R962ea72943154c5b" /><Relationship Type="http://schemas.openxmlformats.org/officeDocument/2006/relationships/slide" Target="/ppt/slides/slide4.xml" Id="R977992502ee74137" /><Relationship Type="http://schemas.openxmlformats.org/officeDocument/2006/relationships/slide" Target="/ppt/slides/slide5.xml" Id="R503b76199c454a38" /><Relationship Type="http://schemas.openxmlformats.org/officeDocument/2006/relationships/slide" Target="/ppt/slides/slide6.xml" Id="R21e7a392b7aa4766" /><Relationship Type="http://schemas.openxmlformats.org/officeDocument/2006/relationships/slide" Target="/ppt/slides/slide7.xml" Id="R0a3f021b501543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ab5cb5b7a64e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165721b024110" /><Relationship Type="http://schemas.openxmlformats.org/officeDocument/2006/relationships/theme" Target="/ppt/slideMasters/theme/theme1.xml" Id="Rfc12c3a01f4445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5165721b0241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9c0b04efb40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70e03611744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4796ac47f47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b53ea18da40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0cb416efb4f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28c56e4f149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3f2f061e747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HIBERNIAN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HIBERNIAN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HIBERNIAN HOLDING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HIBERNIAN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HIBERNIAN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HIBERNIAN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15 606 726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2 970 996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26 497 725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69 325 631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HIBERNIAN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LINDGREN SONDRE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HIBERNIAN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Kjørbekkdalen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3735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987 990 813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HIBERNIAN HOLDING AS</a:t>
            </a:r>
          </a:p>
        </p:txBody>
      </p:sp>
    </p:spTree>
  </p:cSld>
  <p:clrMapOvr>
    <a:masterClrMapping xmlns:a="http://schemas.openxmlformats.org/drawingml/2006/main"/>
  </p:clrMapOvr>
</p:sld>
</file>