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59e944e0a9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47ad9a3014988"/>
  </p:sldMasterIdLst>
  <p:sldIdLst>
    <p:sldId xmlns:r="http://schemas.openxmlformats.org/officeDocument/2006/relationships" id="256" r:id="R78b5bcac24c04e83"/>
    <p:sldId xmlns:r="http://schemas.openxmlformats.org/officeDocument/2006/relationships" id="257" r:id="Re2c4bd3454b445a5"/>
    <p:sldId xmlns:r="http://schemas.openxmlformats.org/officeDocument/2006/relationships" id="258" r:id="Re3dc8534008a4580"/>
    <p:sldId xmlns:r="http://schemas.openxmlformats.org/officeDocument/2006/relationships" id="259" r:id="R63d1cc29e57d4a3c"/>
    <p:sldId xmlns:r="http://schemas.openxmlformats.org/officeDocument/2006/relationships" id="260" r:id="Re578fb8bcd694903"/>
    <p:sldId xmlns:r="http://schemas.openxmlformats.org/officeDocument/2006/relationships" id="261" r:id="R410e47d333264421"/>
    <p:sldId xmlns:r="http://schemas.openxmlformats.org/officeDocument/2006/relationships" id="262" r:id="R282ca18317fa4c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47ad9a3014988" /><Relationship Type="http://schemas.openxmlformats.org/officeDocument/2006/relationships/slide" Target="/ppt/slides/slide1.xml" Id="R78b5bcac24c04e83" /><Relationship Type="http://schemas.openxmlformats.org/officeDocument/2006/relationships/slide" Target="/ppt/slides/slide2.xml" Id="Re2c4bd3454b445a5" /><Relationship Type="http://schemas.openxmlformats.org/officeDocument/2006/relationships/slide" Target="/ppt/slides/slide3.xml" Id="Re3dc8534008a4580" /><Relationship Type="http://schemas.openxmlformats.org/officeDocument/2006/relationships/slide" Target="/ppt/slides/slide4.xml" Id="R63d1cc29e57d4a3c" /><Relationship Type="http://schemas.openxmlformats.org/officeDocument/2006/relationships/slide" Target="/ppt/slides/slide5.xml" Id="Re578fb8bcd694903" /><Relationship Type="http://schemas.openxmlformats.org/officeDocument/2006/relationships/slide" Target="/ppt/slides/slide6.xml" Id="R410e47d333264421" /><Relationship Type="http://schemas.openxmlformats.org/officeDocument/2006/relationships/slide" Target="/ppt/slides/slide7.xml" Id="R282ca18317fa4c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d7ed073c348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812959aab4ed6" /><Relationship Type="http://schemas.openxmlformats.org/officeDocument/2006/relationships/theme" Target="/ppt/slideMasters/theme/theme1.xml" Id="Rb7b37264556549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812959aab4e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4c719621a41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128ec97054a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de5af6ebb43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a3e06b58246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f476f2b1a47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789a869b940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59dc08a5e47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CUMMINS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CUMMINS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96 556 745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6 711 729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8 297 128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71 307 008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97 832 696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CUMMINS PGI HOLDINGS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KPMG Accounting AS, Dronning Eufemias gate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97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www.cummins.no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987 989 688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NORWAY AS</a:t>
            </a:r>
          </a:p>
        </p:txBody>
      </p:sp>
    </p:spTree>
  </p:cSld>
  <p:clrMapOvr>
    <a:masterClrMapping xmlns:a="http://schemas.openxmlformats.org/drawingml/2006/main"/>
  </p:clrMapOvr>
</p:sld>
</file>