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78e290b65341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d5f82ef8ab4091"/>
  </p:sldMasterIdLst>
  <p:sldIdLst>
    <p:sldId xmlns:r="http://schemas.openxmlformats.org/officeDocument/2006/relationships" id="256" r:id="R0cd2c9caa55e41f9"/>
    <p:sldId xmlns:r="http://schemas.openxmlformats.org/officeDocument/2006/relationships" id="257" r:id="Rab61904336a143b7"/>
    <p:sldId xmlns:r="http://schemas.openxmlformats.org/officeDocument/2006/relationships" id="258" r:id="R5a4f4b6e75214948"/>
    <p:sldId xmlns:r="http://schemas.openxmlformats.org/officeDocument/2006/relationships" id="259" r:id="R435845db8b874da8"/>
    <p:sldId xmlns:r="http://schemas.openxmlformats.org/officeDocument/2006/relationships" id="260" r:id="R34708c46e7314ff9"/>
    <p:sldId xmlns:r="http://schemas.openxmlformats.org/officeDocument/2006/relationships" id="261" r:id="Rb99e86fc6748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5f82ef8ab4091" /><Relationship Type="http://schemas.openxmlformats.org/officeDocument/2006/relationships/slide" Target="/ppt/slides/slide1.xml" Id="R0cd2c9caa55e41f9" /><Relationship Type="http://schemas.openxmlformats.org/officeDocument/2006/relationships/slide" Target="/ppt/slides/slide2.xml" Id="Rab61904336a143b7" /><Relationship Type="http://schemas.openxmlformats.org/officeDocument/2006/relationships/slide" Target="/ppt/slides/slide3.xml" Id="R5a4f4b6e75214948" /><Relationship Type="http://schemas.openxmlformats.org/officeDocument/2006/relationships/slide" Target="/ppt/slides/slide4.xml" Id="R435845db8b874da8" /><Relationship Type="http://schemas.openxmlformats.org/officeDocument/2006/relationships/slide" Target="/ppt/slides/slide5.xml" Id="R34708c46e7314ff9" /><Relationship Type="http://schemas.openxmlformats.org/officeDocument/2006/relationships/slide" Target="/ppt/slides/slide6.xml" Id="Rb99e86fc6748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373e689ef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6b607090a4d7b" /><Relationship Type="http://schemas.openxmlformats.org/officeDocument/2006/relationships/theme" Target="/ppt/slideMasters/theme/theme1.xml" Id="R5b66c7419eb04f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46b607090a4d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f1cde019f48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90df3b264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f29b1eda94a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905d93c8c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9d9bf51e247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7bbd75d4f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CYREN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CYREN REGNSKAP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CYREN 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43B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06 74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987 988 460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CYREN REGNSKAP AS</a:t>
            </a:r>
          </a:p>
        </p:txBody>
      </p:sp>
    </p:spTree>
  </p:cSld>
  <p:clrMapOvr>
    <a:masterClrMapping xmlns:a="http://schemas.openxmlformats.org/drawingml/2006/main"/>
  </p:clrMapOvr>
</p:sld>
</file>