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42acc9c9b41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3fb5d4dec94b42"/>
  </p:sldMasterIdLst>
  <p:sldIdLst>
    <p:sldId xmlns:r="http://schemas.openxmlformats.org/officeDocument/2006/relationships" id="256" r:id="R6ca9dfa8f79a4973"/>
    <p:sldId xmlns:r="http://schemas.openxmlformats.org/officeDocument/2006/relationships" id="257" r:id="R4e6aa555ef404265"/>
    <p:sldId xmlns:r="http://schemas.openxmlformats.org/officeDocument/2006/relationships" id="258" r:id="Ree12a7e8e43941f6"/>
    <p:sldId xmlns:r="http://schemas.openxmlformats.org/officeDocument/2006/relationships" id="259" r:id="R881ef23156b64539"/>
    <p:sldId xmlns:r="http://schemas.openxmlformats.org/officeDocument/2006/relationships" id="260" r:id="R70491cb05e504396"/>
    <p:sldId xmlns:r="http://schemas.openxmlformats.org/officeDocument/2006/relationships" id="261" r:id="R2ba903399a5848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fb5d4dec94b42" /><Relationship Type="http://schemas.openxmlformats.org/officeDocument/2006/relationships/slide" Target="/ppt/slides/slide1.xml" Id="R6ca9dfa8f79a4973" /><Relationship Type="http://schemas.openxmlformats.org/officeDocument/2006/relationships/slide" Target="/ppt/slides/slide2.xml" Id="R4e6aa555ef404265" /><Relationship Type="http://schemas.openxmlformats.org/officeDocument/2006/relationships/slide" Target="/ppt/slides/slide3.xml" Id="Ree12a7e8e43941f6" /><Relationship Type="http://schemas.openxmlformats.org/officeDocument/2006/relationships/slide" Target="/ppt/slides/slide4.xml" Id="R881ef23156b64539" /><Relationship Type="http://schemas.openxmlformats.org/officeDocument/2006/relationships/slide" Target="/ppt/slides/slide5.xml" Id="R70491cb05e504396" /><Relationship Type="http://schemas.openxmlformats.org/officeDocument/2006/relationships/slide" Target="/ppt/slides/slide6.xml" Id="R2ba903399a5848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6e1eeea0b45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17cf6edf146c5" /><Relationship Type="http://schemas.openxmlformats.org/officeDocument/2006/relationships/theme" Target="/ppt/slideMasters/theme/theme1.xml" Id="Ra2cbf3c7fdbc45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417cf6edf146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fbdf9b7774d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db767000648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c53355b634e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d26d06d004f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fc0d6d58542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7199ea10c47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CYREN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CYREN REGNSKAP AS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CYREN BORG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43B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06 74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987 988 460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CYREN REGNSKAP AS</a:t>
            </a:r>
          </a:p>
        </p:txBody>
      </p:sp>
    </p:spTree>
  </p:cSld>
  <p:clrMapOvr>
    <a:masterClrMapping xmlns:a="http://schemas.openxmlformats.org/drawingml/2006/main"/>
  </p:clrMapOvr>
</p:sld>
</file>