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bb83fb1a5a40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7d17ce99134973"/>
  </p:sldMasterIdLst>
  <p:sldIdLst>
    <p:sldId xmlns:r="http://schemas.openxmlformats.org/officeDocument/2006/relationships" id="256" r:id="R5b7c5249df6a4fe0"/>
    <p:sldId xmlns:r="http://schemas.openxmlformats.org/officeDocument/2006/relationships" id="257" r:id="R0170f74725354b02"/>
    <p:sldId xmlns:r="http://schemas.openxmlformats.org/officeDocument/2006/relationships" id="258" r:id="Re0c41bc790184ee7"/>
    <p:sldId xmlns:r="http://schemas.openxmlformats.org/officeDocument/2006/relationships" id="259" r:id="R9d362822acac46d8"/>
    <p:sldId xmlns:r="http://schemas.openxmlformats.org/officeDocument/2006/relationships" id="260" r:id="R356d1fa5414542ca"/>
    <p:sldId xmlns:r="http://schemas.openxmlformats.org/officeDocument/2006/relationships" id="261" r:id="R388df30b44c94238"/>
    <p:sldId xmlns:r="http://schemas.openxmlformats.org/officeDocument/2006/relationships" id="262" r:id="R137f9eecc10e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d17ce99134973" /><Relationship Type="http://schemas.openxmlformats.org/officeDocument/2006/relationships/slide" Target="/ppt/slides/slide1.xml" Id="R5b7c5249df6a4fe0" /><Relationship Type="http://schemas.openxmlformats.org/officeDocument/2006/relationships/slide" Target="/ppt/slides/slide2.xml" Id="R0170f74725354b02" /><Relationship Type="http://schemas.openxmlformats.org/officeDocument/2006/relationships/slide" Target="/ppt/slides/slide3.xml" Id="Re0c41bc790184ee7" /><Relationship Type="http://schemas.openxmlformats.org/officeDocument/2006/relationships/slide" Target="/ppt/slides/slide4.xml" Id="R9d362822acac46d8" /><Relationship Type="http://schemas.openxmlformats.org/officeDocument/2006/relationships/slide" Target="/ppt/slides/slide5.xml" Id="R356d1fa5414542ca" /><Relationship Type="http://schemas.openxmlformats.org/officeDocument/2006/relationships/slide" Target="/ppt/slides/slide6.xml" Id="R388df30b44c94238" /><Relationship Type="http://schemas.openxmlformats.org/officeDocument/2006/relationships/slide" Target="/ppt/slides/slide7.xml" Id="R137f9eecc10e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a0f9688214d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b13d71fd642b4" /><Relationship Type="http://schemas.openxmlformats.org/officeDocument/2006/relationships/theme" Target="/ppt/slideMasters/theme/theme1.xml" Id="Redfb846fbe7d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b13d71fd6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2fe65560340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1acd01936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9b690af234e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751d6a661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dc92c8a6344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087e5b30b4d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b393112bb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CYREN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CYREN REGNSKAP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1 501 955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1 991 055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MONICA CYREN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43B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06 74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987 988 460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CYREN REGNSKAP AS</a:t>
            </a:r>
          </a:p>
        </p:txBody>
      </p:sp>
    </p:spTree>
  </p:cSld>
  <p:clrMapOvr>
    <a:masterClrMapping xmlns:a="http://schemas.openxmlformats.org/drawingml/2006/main"/>
  </p:clrMapOvr>
</p:sld>
</file>