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f7e7416e4d43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3f82e2ca284d62"/>
  </p:sldMasterIdLst>
  <p:sldIdLst>
    <p:sldId xmlns:r="http://schemas.openxmlformats.org/officeDocument/2006/relationships" id="256" r:id="R2eb12a063bbf4dcc"/>
    <p:sldId xmlns:r="http://schemas.openxmlformats.org/officeDocument/2006/relationships" id="257" r:id="R93e477c1cfce4982"/>
    <p:sldId xmlns:r="http://schemas.openxmlformats.org/officeDocument/2006/relationships" id="258" r:id="Rae1651ca10434b62"/>
    <p:sldId xmlns:r="http://schemas.openxmlformats.org/officeDocument/2006/relationships" id="259" r:id="Rcf69fdf7e5634d64"/>
    <p:sldId xmlns:r="http://schemas.openxmlformats.org/officeDocument/2006/relationships" id="260" r:id="R577056acaf224e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3f82e2ca284d62" /><Relationship Type="http://schemas.openxmlformats.org/officeDocument/2006/relationships/slide" Target="/ppt/slides/slide1.xml" Id="R2eb12a063bbf4dcc" /><Relationship Type="http://schemas.openxmlformats.org/officeDocument/2006/relationships/slide" Target="/ppt/slides/slide2.xml" Id="R93e477c1cfce4982" /><Relationship Type="http://schemas.openxmlformats.org/officeDocument/2006/relationships/slide" Target="/ppt/slides/slide3.xml" Id="Rae1651ca10434b62" /><Relationship Type="http://schemas.openxmlformats.org/officeDocument/2006/relationships/slide" Target="/ppt/slides/slide4.xml" Id="Rcf69fdf7e5634d64" /><Relationship Type="http://schemas.openxmlformats.org/officeDocument/2006/relationships/slide" Target="/ppt/slides/slide5.xml" Id="R577056acaf224e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e7be8f933544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0f8061012a4f24" /><Relationship Type="http://schemas.openxmlformats.org/officeDocument/2006/relationships/theme" Target="/ppt/slideMasters/theme/theme1.xml" Id="R4f931b7ab21146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0f8061012a4f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964b52bd5045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e17efffcc74a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2f01eec354b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926ff38b5741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d68815f05241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LANGEVÅG HJØRNET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LANGEVÅG HJØRNET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LANGEVÅG HJØRNET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LANGEVÅG HJØRNET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LANGEVÅG HJØRNET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LANGEVÅG HJØRNET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987 988 010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LANGEVÅG HJØRNET AS</a:t>
            </a:r>
          </a:p>
        </p:txBody>
      </p:sp>
    </p:spTree>
  </p:cSld>
  <p:clrMapOvr>
    <a:masterClrMapping xmlns:a="http://schemas.openxmlformats.org/drawingml/2006/main"/>
  </p:clrMapOvr>
</p:sld>
</file>