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490056ff1d40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9a35d1ffc44d95"/>
  </p:sldMasterIdLst>
  <p:sldIdLst>
    <p:sldId xmlns:r="http://schemas.openxmlformats.org/officeDocument/2006/relationships" id="256" r:id="Raeab0e1e5e774ad7"/>
    <p:sldId xmlns:r="http://schemas.openxmlformats.org/officeDocument/2006/relationships" id="257" r:id="Rac7023d2f1734f84"/>
    <p:sldId xmlns:r="http://schemas.openxmlformats.org/officeDocument/2006/relationships" id="258" r:id="R5beb0962fa0b4903"/>
    <p:sldId xmlns:r="http://schemas.openxmlformats.org/officeDocument/2006/relationships" id="259" r:id="Red4643bbeef14ef9"/>
    <p:sldId xmlns:r="http://schemas.openxmlformats.org/officeDocument/2006/relationships" id="260" r:id="R698d7910b78f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9a35d1ffc44d95" /><Relationship Type="http://schemas.openxmlformats.org/officeDocument/2006/relationships/slide" Target="/ppt/slides/slide1.xml" Id="Raeab0e1e5e774ad7" /><Relationship Type="http://schemas.openxmlformats.org/officeDocument/2006/relationships/slide" Target="/ppt/slides/slide2.xml" Id="Rac7023d2f1734f84" /><Relationship Type="http://schemas.openxmlformats.org/officeDocument/2006/relationships/slide" Target="/ppt/slides/slide3.xml" Id="R5beb0962fa0b4903" /><Relationship Type="http://schemas.openxmlformats.org/officeDocument/2006/relationships/slide" Target="/ppt/slides/slide4.xml" Id="Red4643bbeef14ef9" /><Relationship Type="http://schemas.openxmlformats.org/officeDocument/2006/relationships/slide" Target="/ppt/slides/slide5.xml" Id="R698d7910b78f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ca2424b8140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3f13968724abb" /><Relationship Type="http://schemas.openxmlformats.org/officeDocument/2006/relationships/theme" Target="/ppt/slideMasters/theme/theme1.xml" Id="R2effc68edddc44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3f1396872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98b82b4f746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265d6ee22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38d7efaf7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da60a235446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de4ca18d3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