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2d43ecc33e4f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f33b68e1714699"/>
  </p:sldMasterIdLst>
  <p:sldIdLst>
    <p:sldId xmlns:r="http://schemas.openxmlformats.org/officeDocument/2006/relationships" id="256" r:id="R44e1d36df2c14f7e"/>
    <p:sldId xmlns:r="http://schemas.openxmlformats.org/officeDocument/2006/relationships" id="257" r:id="R11e8a275db414351"/>
    <p:sldId xmlns:r="http://schemas.openxmlformats.org/officeDocument/2006/relationships" id="258" r:id="Rf78a1f71005048ea"/>
    <p:sldId xmlns:r="http://schemas.openxmlformats.org/officeDocument/2006/relationships" id="259" r:id="Rf8bde323f9c444ee"/>
    <p:sldId xmlns:r="http://schemas.openxmlformats.org/officeDocument/2006/relationships" id="260" r:id="R9c35a2b129864ca3"/>
    <p:sldId xmlns:r="http://schemas.openxmlformats.org/officeDocument/2006/relationships" id="261" r:id="R2de8ccec15c747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f33b68e1714699" /><Relationship Type="http://schemas.openxmlformats.org/officeDocument/2006/relationships/slide" Target="/ppt/slides/slide1.xml" Id="R44e1d36df2c14f7e" /><Relationship Type="http://schemas.openxmlformats.org/officeDocument/2006/relationships/slide" Target="/ppt/slides/slide2.xml" Id="R11e8a275db414351" /><Relationship Type="http://schemas.openxmlformats.org/officeDocument/2006/relationships/slide" Target="/ppt/slides/slide3.xml" Id="Rf78a1f71005048ea" /><Relationship Type="http://schemas.openxmlformats.org/officeDocument/2006/relationships/slide" Target="/ppt/slides/slide4.xml" Id="Rf8bde323f9c444ee" /><Relationship Type="http://schemas.openxmlformats.org/officeDocument/2006/relationships/slide" Target="/ppt/slides/slide5.xml" Id="R9c35a2b129864ca3" /><Relationship Type="http://schemas.openxmlformats.org/officeDocument/2006/relationships/slide" Target="/ppt/slides/slide6.xml" Id="R2de8ccec15c747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9556deae341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08bd9d12e4b7f" /><Relationship Type="http://schemas.openxmlformats.org/officeDocument/2006/relationships/theme" Target="/ppt/slideMasters/theme/theme1.xml" Id="R3ab26720a5b6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08bd9d12e4b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fe54a2f2e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c8d181d664c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3a38cedbc4e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5c3594e564c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a49deb39b4e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6c990f20247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