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1c10cf1b2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01bc7a29a448ac"/>
  </p:sldMasterIdLst>
  <p:sldIdLst>
    <p:sldId xmlns:r="http://schemas.openxmlformats.org/officeDocument/2006/relationships" id="256" r:id="R314d7be979584de3"/>
    <p:sldId xmlns:r="http://schemas.openxmlformats.org/officeDocument/2006/relationships" id="257" r:id="Ra15e433390b542e0"/>
    <p:sldId xmlns:r="http://schemas.openxmlformats.org/officeDocument/2006/relationships" id="258" r:id="R8f605eca3b4c4793"/>
    <p:sldId xmlns:r="http://schemas.openxmlformats.org/officeDocument/2006/relationships" id="259" r:id="Re429f9442ee14be2"/>
    <p:sldId xmlns:r="http://schemas.openxmlformats.org/officeDocument/2006/relationships" id="260" r:id="Rc0567958c0564ad1"/>
    <p:sldId xmlns:r="http://schemas.openxmlformats.org/officeDocument/2006/relationships" id="261" r:id="Rdca3453558c94d85"/>
    <p:sldId xmlns:r="http://schemas.openxmlformats.org/officeDocument/2006/relationships" id="262" r:id="R2c39ee4495a0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1bc7a29a448ac" /><Relationship Type="http://schemas.openxmlformats.org/officeDocument/2006/relationships/slide" Target="/ppt/slides/slide1.xml" Id="R314d7be979584de3" /><Relationship Type="http://schemas.openxmlformats.org/officeDocument/2006/relationships/slide" Target="/ppt/slides/slide2.xml" Id="Ra15e433390b542e0" /><Relationship Type="http://schemas.openxmlformats.org/officeDocument/2006/relationships/slide" Target="/ppt/slides/slide3.xml" Id="R8f605eca3b4c4793" /><Relationship Type="http://schemas.openxmlformats.org/officeDocument/2006/relationships/slide" Target="/ppt/slides/slide4.xml" Id="Re429f9442ee14be2" /><Relationship Type="http://schemas.openxmlformats.org/officeDocument/2006/relationships/slide" Target="/ppt/slides/slide5.xml" Id="Rc0567958c0564ad1" /><Relationship Type="http://schemas.openxmlformats.org/officeDocument/2006/relationships/slide" Target="/ppt/slides/slide6.xml" Id="Rdca3453558c94d85" /><Relationship Type="http://schemas.openxmlformats.org/officeDocument/2006/relationships/slide" Target="/ppt/slides/slide7.xml" Id="R2c39ee4495a0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2c64c1c1f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90936ed964bc0" /><Relationship Type="http://schemas.openxmlformats.org/officeDocument/2006/relationships/theme" Target="/ppt/slideMasters/theme/theme1.xml" Id="Rcbc0d79ad8c8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290936ed964b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6323456b6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878a32c4d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fb72036aa43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7a27701bd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7f1041ad845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d4fccce4748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3cd9d0894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NØDINGEN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NØDINGEN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−11 637 744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150 334 878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165 812 141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 ERIKA JUNE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 MARIA LILLY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FLAKK KNUT TRYGVE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Korsegata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987 977 299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NØDINGEN AS</a:t>
            </a:r>
          </a:p>
        </p:txBody>
      </p:sp>
    </p:spTree>
  </p:cSld>
  <p:clrMapOvr>
    <a:masterClrMapping xmlns:a="http://schemas.openxmlformats.org/drawingml/2006/main"/>
  </p:clrMapOvr>
</p:sld>
</file>