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dace67d371c4b0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9fb462565f64430"/>
  </p:sldMasterIdLst>
  <p:sldIdLst>
    <p:sldId xmlns:r="http://schemas.openxmlformats.org/officeDocument/2006/relationships" id="256" r:id="Rbaddc77525944197"/>
    <p:sldId xmlns:r="http://schemas.openxmlformats.org/officeDocument/2006/relationships" id="257" r:id="Rd837d33c7c3c4f42"/>
    <p:sldId xmlns:r="http://schemas.openxmlformats.org/officeDocument/2006/relationships" id="258" r:id="R8aef74db5d604a60"/>
    <p:sldId xmlns:r="http://schemas.openxmlformats.org/officeDocument/2006/relationships" id="259" r:id="R9c74b5e6445949da"/>
    <p:sldId xmlns:r="http://schemas.openxmlformats.org/officeDocument/2006/relationships" id="260" r:id="R5d0321e0444b480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9fb462565f64430" /><Relationship Type="http://schemas.openxmlformats.org/officeDocument/2006/relationships/slide" Target="/ppt/slides/slide1.xml" Id="Rbaddc77525944197" /><Relationship Type="http://schemas.openxmlformats.org/officeDocument/2006/relationships/slide" Target="/ppt/slides/slide2.xml" Id="Rd837d33c7c3c4f42" /><Relationship Type="http://schemas.openxmlformats.org/officeDocument/2006/relationships/slide" Target="/ppt/slides/slide3.xml" Id="R8aef74db5d604a60" /><Relationship Type="http://schemas.openxmlformats.org/officeDocument/2006/relationships/slide" Target="/ppt/slides/slide4.xml" Id="R9c74b5e6445949da" /><Relationship Type="http://schemas.openxmlformats.org/officeDocument/2006/relationships/slide" Target="/ppt/slides/slide5.xml" Id="R5d0321e0444b480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8c559932b8947b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1035180e2a44d1" /><Relationship Type="http://schemas.openxmlformats.org/officeDocument/2006/relationships/theme" Target="/ppt/slideMasters/theme/theme1.xml" Id="Rfc5b7d2686e14be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61035180e2a44d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7f6218d66f402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19c7a5e0a1412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f8359343e64a6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1e08665832422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1ec76f1bd64a1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INDUSTRIAL PARTNER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INDUSTRIAL PARTNER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INDUSTRIAL PARTNER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INDUSTRIAL PARTNER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INDUSTRIAL PARTNER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INDUSTRIAL PARTNER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987 972 572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INDUSTRIAL PARTNER AS</a:t>
            </a:r>
          </a:p>
        </p:txBody>
      </p:sp>
    </p:spTree>
  </p:cSld>
  <p:clrMapOvr>
    <a:masterClrMapping xmlns:a="http://schemas.openxmlformats.org/drawingml/2006/main"/>
  </p:clrMapOvr>
</p:sld>
</file>