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3da9691a6f49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5d505e668c493c"/>
  </p:sldMasterIdLst>
  <p:sldIdLst>
    <p:sldId xmlns:r="http://schemas.openxmlformats.org/officeDocument/2006/relationships" id="256" r:id="R26eaf6ac86ed4310"/>
    <p:sldId xmlns:r="http://schemas.openxmlformats.org/officeDocument/2006/relationships" id="257" r:id="Rcd0ef1cda4054da5"/>
    <p:sldId xmlns:r="http://schemas.openxmlformats.org/officeDocument/2006/relationships" id="258" r:id="R7793778ee5684b38"/>
    <p:sldId xmlns:r="http://schemas.openxmlformats.org/officeDocument/2006/relationships" id="259" r:id="Re8c6a26623154182"/>
    <p:sldId xmlns:r="http://schemas.openxmlformats.org/officeDocument/2006/relationships" id="260" r:id="R70ff2ed4d27348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5d505e668c493c" /><Relationship Type="http://schemas.openxmlformats.org/officeDocument/2006/relationships/slide" Target="/ppt/slides/slide1.xml" Id="R26eaf6ac86ed4310" /><Relationship Type="http://schemas.openxmlformats.org/officeDocument/2006/relationships/slide" Target="/ppt/slides/slide2.xml" Id="Rcd0ef1cda4054da5" /><Relationship Type="http://schemas.openxmlformats.org/officeDocument/2006/relationships/slide" Target="/ppt/slides/slide3.xml" Id="R7793778ee5684b38" /><Relationship Type="http://schemas.openxmlformats.org/officeDocument/2006/relationships/slide" Target="/ppt/slides/slide4.xml" Id="Re8c6a26623154182" /><Relationship Type="http://schemas.openxmlformats.org/officeDocument/2006/relationships/slide" Target="/ppt/slides/slide5.xml" Id="R70ff2ed4d27348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b4de94781245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dd22aa2474df9" /><Relationship Type="http://schemas.openxmlformats.org/officeDocument/2006/relationships/theme" Target="/ppt/slideMasters/theme/theme1.xml" Id="R540aaecb593c45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bdd22aa2474d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b2599193442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16eea813940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16035a8c6b4f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49461e0d174d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a1b4c335a44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SAB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987 972 270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SAB AS</a:t>
            </a:r>
          </a:p>
        </p:txBody>
      </p:sp>
    </p:spTree>
  </p:cSld>
  <p:clrMapOvr>
    <a:masterClrMapping xmlns:a="http://schemas.openxmlformats.org/drawingml/2006/main"/>
  </p:clrMapOvr>
</p:sld>
</file>