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338dee91f84e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72a28589d14696"/>
  </p:sldMasterIdLst>
  <p:sldIdLst>
    <p:sldId xmlns:r="http://schemas.openxmlformats.org/officeDocument/2006/relationships" id="256" r:id="Rc26220a91ddf42d9"/>
    <p:sldId xmlns:r="http://schemas.openxmlformats.org/officeDocument/2006/relationships" id="257" r:id="R026e6799abae4598"/>
    <p:sldId xmlns:r="http://schemas.openxmlformats.org/officeDocument/2006/relationships" id="258" r:id="R27832a35a1b74013"/>
    <p:sldId xmlns:r="http://schemas.openxmlformats.org/officeDocument/2006/relationships" id="259" r:id="R9de6e8fc61504ad7"/>
    <p:sldId xmlns:r="http://schemas.openxmlformats.org/officeDocument/2006/relationships" id="260" r:id="R2828b3507fa04597"/>
    <p:sldId xmlns:r="http://schemas.openxmlformats.org/officeDocument/2006/relationships" id="261" r:id="Rdbc1cf21e4e049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2a28589d14696" /><Relationship Type="http://schemas.openxmlformats.org/officeDocument/2006/relationships/slide" Target="/ppt/slides/slide1.xml" Id="Rc26220a91ddf42d9" /><Relationship Type="http://schemas.openxmlformats.org/officeDocument/2006/relationships/slide" Target="/ppt/slides/slide2.xml" Id="R026e6799abae4598" /><Relationship Type="http://schemas.openxmlformats.org/officeDocument/2006/relationships/slide" Target="/ppt/slides/slide3.xml" Id="R27832a35a1b74013" /><Relationship Type="http://schemas.openxmlformats.org/officeDocument/2006/relationships/slide" Target="/ppt/slides/slide4.xml" Id="R9de6e8fc61504ad7" /><Relationship Type="http://schemas.openxmlformats.org/officeDocument/2006/relationships/slide" Target="/ppt/slides/slide5.xml" Id="R2828b3507fa04597" /><Relationship Type="http://schemas.openxmlformats.org/officeDocument/2006/relationships/slide" Target="/ppt/slides/slide6.xml" Id="Rdbc1cf21e4e049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ba3d2663c042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e311726c3434a" /><Relationship Type="http://schemas.openxmlformats.org/officeDocument/2006/relationships/theme" Target="/ppt/slideMasters/theme/theme1.xml" Id="R2c2a4f32cf4f4f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fe311726c343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6c36eeff448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1c7f24a904a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60df3e7cf4d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bf1c6ff824e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3c3e70e9e4b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ab4e82ff14a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WILMAR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GULLIKSEN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601, Hundvågveien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987 966 203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AS</a:t>
            </a:r>
          </a:p>
        </p:txBody>
      </p:sp>
    </p:spTree>
  </p:cSld>
  <p:clrMapOvr>
    <a:masterClrMapping xmlns:a="http://schemas.openxmlformats.org/drawingml/2006/main"/>
  </p:clrMapOvr>
</p:sld>
</file>