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59dbad31f54b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6c14d7d89e4240"/>
  </p:sldMasterIdLst>
  <p:sldIdLst>
    <p:sldId xmlns:r="http://schemas.openxmlformats.org/officeDocument/2006/relationships" id="256" r:id="R04cc88169d05427c"/>
    <p:sldId xmlns:r="http://schemas.openxmlformats.org/officeDocument/2006/relationships" id="257" r:id="R931fa10751204092"/>
    <p:sldId xmlns:r="http://schemas.openxmlformats.org/officeDocument/2006/relationships" id="258" r:id="R7e72d02243d5448d"/>
    <p:sldId xmlns:r="http://schemas.openxmlformats.org/officeDocument/2006/relationships" id="259" r:id="R8b38a0fe8f2f4d65"/>
    <p:sldId xmlns:r="http://schemas.openxmlformats.org/officeDocument/2006/relationships" id="260" r:id="Rd3ceecb3f21549f6"/>
    <p:sldId xmlns:r="http://schemas.openxmlformats.org/officeDocument/2006/relationships" id="261" r:id="Ra1ea172c41c14482"/>
    <p:sldId xmlns:r="http://schemas.openxmlformats.org/officeDocument/2006/relationships" id="262" r:id="Rc976dcab9e154e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c14d7d89e4240" /><Relationship Type="http://schemas.openxmlformats.org/officeDocument/2006/relationships/slide" Target="/ppt/slides/slide1.xml" Id="R04cc88169d05427c" /><Relationship Type="http://schemas.openxmlformats.org/officeDocument/2006/relationships/slide" Target="/ppt/slides/slide2.xml" Id="R931fa10751204092" /><Relationship Type="http://schemas.openxmlformats.org/officeDocument/2006/relationships/slide" Target="/ppt/slides/slide3.xml" Id="R7e72d02243d5448d" /><Relationship Type="http://schemas.openxmlformats.org/officeDocument/2006/relationships/slide" Target="/ppt/slides/slide4.xml" Id="R8b38a0fe8f2f4d65" /><Relationship Type="http://schemas.openxmlformats.org/officeDocument/2006/relationships/slide" Target="/ppt/slides/slide5.xml" Id="Rd3ceecb3f21549f6" /><Relationship Type="http://schemas.openxmlformats.org/officeDocument/2006/relationships/slide" Target="/ppt/slides/slide6.xml" Id="Ra1ea172c41c14482" /><Relationship Type="http://schemas.openxmlformats.org/officeDocument/2006/relationships/slide" Target="/ppt/slides/slide7.xml" Id="Rc976dcab9e154e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6bd30504bd48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acc93954b4344" /><Relationship Type="http://schemas.openxmlformats.org/officeDocument/2006/relationships/theme" Target="/ppt/slideMasters/theme/theme1.xml" Id="R4946b29c90fb48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dacc93954b43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8b96791234b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e1014256e45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a0784f38443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7b3eef00c47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d30e6517e45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a81fc384941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e422cb6034f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KBH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KBH AS ble etablert [år] og holder til i Straumsgrend.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4 121 574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1 579 403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−482 906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−11 887 280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25 538 949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HATLAND KJELL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Straumelien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5151 Straumsgrend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kbh@kbh.no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987 965 479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KBH AS</a:t>
            </a:r>
          </a:p>
        </p:txBody>
      </p:sp>
    </p:spTree>
  </p:cSld>
  <p:clrMapOvr>
    <a:masterClrMapping xmlns:a="http://schemas.openxmlformats.org/drawingml/2006/main"/>
  </p:clrMapOvr>
</p:sld>
</file>