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2398b226584f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d8a88a176e4221"/>
  </p:sldMasterIdLst>
  <p:sldIdLst>
    <p:sldId xmlns:r="http://schemas.openxmlformats.org/officeDocument/2006/relationships" id="256" r:id="R3903eafd20974cc0"/>
    <p:sldId xmlns:r="http://schemas.openxmlformats.org/officeDocument/2006/relationships" id="257" r:id="R00b8f50ad3a2497e"/>
    <p:sldId xmlns:r="http://schemas.openxmlformats.org/officeDocument/2006/relationships" id="258" r:id="Rf12347f3f4174300"/>
    <p:sldId xmlns:r="http://schemas.openxmlformats.org/officeDocument/2006/relationships" id="259" r:id="R9ddf5b9880024bad"/>
    <p:sldId xmlns:r="http://schemas.openxmlformats.org/officeDocument/2006/relationships" id="260" r:id="R602a8b10b0db4b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d8a88a176e4221" /><Relationship Type="http://schemas.openxmlformats.org/officeDocument/2006/relationships/slide" Target="/ppt/slides/slide1.xml" Id="R3903eafd20974cc0" /><Relationship Type="http://schemas.openxmlformats.org/officeDocument/2006/relationships/slide" Target="/ppt/slides/slide2.xml" Id="R00b8f50ad3a2497e" /><Relationship Type="http://schemas.openxmlformats.org/officeDocument/2006/relationships/slide" Target="/ppt/slides/slide3.xml" Id="Rf12347f3f4174300" /><Relationship Type="http://schemas.openxmlformats.org/officeDocument/2006/relationships/slide" Target="/ppt/slides/slide4.xml" Id="R9ddf5b9880024bad" /><Relationship Type="http://schemas.openxmlformats.org/officeDocument/2006/relationships/slide" Target="/ppt/slides/slide5.xml" Id="R602a8b10b0db4b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2ad1eb378049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834f59c9d48b1" /><Relationship Type="http://schemas.openxmlformats.org/officeDocument/2006/relationships/theme" Target="/ppt/slideMasters/theme/theme1.xml" Id="R72373d7b7f664d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3834f59c9d48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46a3c1f914c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4118337864b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bdc9a44ab44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4598c2f0504a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41138896c48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HARDANGER KRO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HARDANGER KRO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HARDANGER KRO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HARDANGER KRO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HARDANGER KRO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HARDANGER KRO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987 965 185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HARDANGER KRO AS</a:t>
            </a:r>
          </a:p>
        </p:txBody>
      </p:sp>
    </p:spTree>
  </p:cSld>
  <p:clrMapOvr>
    <a:masterClrMapping xmlns:a="http://schemas.openxmlformats.org/drawingml/2006/main"/>
  </p:clrMapOvr>
</p:sld>
</file>