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63d0ebc054b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81d817764042a1"/>
  </p:sldMasterIdLst>
  <p:sldIdLst>
    <p:sldId xmlns:r="http://schemas.openxmlformats.org/officeDocument/2006/relationships" id="256" r:id="Rc706e5b4fd1c447b"/>
    <p:sldId xmlns:r="http://schemas.openxmlformats.org/officeDocument/2006/relationships" id="257" r:id="Ref8ab3bb9c7644c6"/>
    <p:sldId xmlns:r="http://schemas.openxmlformats.org/officeDocument/2006/relationships" id="258" r:id="Rf365d2eb60c047ac"/>
    <p:sldId xmlns:r="http://schemas.openxmlformats.org/officeDocument/2006/relationships" id="259" r:id="R15f29cca7fa441fa"/>
    <p:sldId xmlns:r="http://schemas.openxmlformats.org/officeDocument/2006/relationships" id="260" r:id="R7c7efd8a4c3c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1d817764042a1" /><Relationship Type="http://schemas.openxmlformats.org/officeDocument/2006/relationships/slide" Target="/ppt/slides/slide1.xml" Id="Rc706e5b4fd1c447b" /><Relationship Type="http://schemas.openxmlformats.org/officeDocument/2006/relationships/slide" Target="/ppt/slides/slide2.xml" Id="Ref8ab3bb9c7644c6" /><Relationship Type="http://schemas.openxmlformats.org/officeDocument/2006/relationships/slide" Target="/ppt/slides/slide3.xml" Id="Rf365d2eb60c047ac" /><Relationship Type="http://schemas.openxmlformats.org/officeDocument/2006/relationships/slide" Target="/ppt/slides/slide4.xml" Id="R15f29cca7fa441fa" /><Relationship Type="http://schemas.openxmlformats.org/officeDocument/2006/relationships/slide" Target="/ppt/slides/slide5.xml" Id="R7c7efd8a4c3c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8c1ce7fc444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9258ed4b64cb6" /><Relationship Type="http://schemas.openxmlformats.org/officeDocument/2006/relationships/theme" Target="/ppt/slideMasters/theme/theme1.xml" Id="R8e51fd2b9a59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29258ed4b64c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e650495714f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e5bb56ad5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70d4ae1de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fa633f6dd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5ffd17915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ØSTWILL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ØSTWILL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ØSTWILL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987 964 081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ØSTWILL AS</a:t>
            </a:r>
          </a:p>
        </p:txBody>
      </p:sp>
    </p:spTree>
  </p:cSld>
  <p:clrMapOvr>
    <a:masterClrMapping xmlns:a="http://schemas.openxmlformats.org/drawingml/2006/main"/>
  </p:clrMapOvr>
</p:sld>
</file>