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cb40ae7cf349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f7b15ec984dad"/>
  </p:sldMasterIdLst>
  <p:sldIdLst>
    <p:sldId xmlns:r="http://schemas.openxmlformats.org/officeDocument/2006/relationships" id="256" r:id="R34141bb348414ca6"/>
    <p:sldId xmlns:r="http://schemas.openxmlformats.org/officeDocument/2006/relationships" id="257" r:id="Reafcdd9155064070"/>
    <p:sldId xmlns:r="http://schemas.openxmlformats.org/officeDocument/2006/relationships" id="258" r:id="R9cddf4fa14034095"/>
    <p:sldId xmlns:r="http://schemas.openxmlformats.org/officeDocument/2006/relationships" id="259" r:id="R5ffd474b4f3445b6"/>
    <p:sldId xmlns:r="http://schemas.openxmlformats.org/officeDocument/2006/relationships" id="260" r:id="R6ee8a78928414d12"/>
    <p:sldId xmlns:r="http://schemas.openxmlformats.org/officeDocument/2006/relationships" id="261" r:id="R9eec5132bd86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f7b15ec984dad" /><Relationship Type="http://schemas.openxmlformats.org/officeDocument/2006/relationships/slide" Target="/ppt/slides/slide1.xml" Id="R34141bb348414ca6" /><Relationship Type="http://schemas.openxmlformats.org/officeDocument/2006/relationships/slide" Target="/ppt/slides/slide2.xml" Id="Reafcdd9155064070" /><Relationship Type="http://schemas.openxmlformats.org/officeDocument/2006/relationships/slide" Target="/ppt/slides/slide3.xml" Id="R9cddf4fa14034095" /><Relationship Type="http://schemas.openxmlformats.org/officeDocument/2006/relationships/slide" Target="/ppt/slides/slide4.xml" Id="R5ffd474b4f3445b6" /><Relationship Type="http://schemas.openxmlformats.org/officeDocument/2006/relationships/slide" Target="/ppt/slides/slide5.xml" Id="R6ee8a78928414d12" /><Relationship Type="http://schemas.openxmlformats.org/officeDocument/2006/relationships/slide" Target="/ppt/slides/slide6.xml" Id="R9eec5132bd86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7acc9fa224e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94e5f090941e4" /><Relationship Type="http://schemas.openxmlformats.org/officeDocument/2006/relationships/theme" Target="/ppt/slideMasters/theme/theme1.xml" Id="R6348c085514f49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a94e5f090941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92a601871349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ca20e4d9841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da324f19f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592ce00cd4e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2d4260675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44e224b7747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FURURABBEN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FURURABBEN AS ble etablert [år] og holder til i Gullaug.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TORFINN BRENNA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FURURABBEN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Fjordsvingen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3427 Gullaug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987 960 396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FURURABBEN AS</a:t>
            </a:r>
          </a:p>
        </p:txBody>
      </p:sp>
    </p:spTree>
  </p:cSld>
  <p:clrMapOvr>
    <a:masterClrMapping xmlns:a="http://schemas.openxmlformats.org/drawingml/2006/main"/>
  </p:clrMapOvr>
</p:sld>
</file>