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93668633e84d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4bcb2fd74470b"/>
  </p:sldMasterIdLst>
  <p:sldIdLst>
    <p:sldId xmlns:r="http://schemas.openxmlformats.org/officeDocument/2006/relationships" id="256" r:id="R43c3102bc9e64814"/>
    <p:sldId xmlns:r="http://schemas.openxmlformats.org/officeDocument/2006/relationships" id="257" r:id="Re819ff39ddce4865"/>
    <p:sldId xmlns:r="http://schemas.openxmlformats.org/officeDocument/2006/relationships" id="258" r:id="R66813ce6e21a4d61"/>
    <p:sldId xmlns:r="http://schemas.openxmlformats.org/officeDocument/2006/relationships" id="259" r:id="R9cbaa2e2fa134fc0"/>
    <p:sldId xmlns:r="http://schemas.openxmlformats.org/officeDocument/2006/relationships" id="260" r:id="Rfb4051dfcc724e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4bcb2fd74470b" /><Relationship Type="http://schemas.openxmlformats.org/officeDocument/2006/relationships/slide" Target="/ppt/slides/slide1.xml" Id="R43c3102bc9e64814" /><Relationship Type="http://schemas.openxmlformats.org/officeDocument/2006/relationships/slide" Target="/ppt/slides/slide2.xml" Id="Re819ff39ddce4865" /><Relationship Type="http://schemas.openxmlformats.org/officeDocument/2006/relationships/slide" Target="/ppt/slides/slide3.xml" Id="R66813ce6e21a4d61" /><Relationship Type="http://schemas.openxmlformats.org/officeDocument/2006/relationships/slide" Target="/ppt/slides/slide4.xml" Id="R9cbaa2e2fa134fc0" /><Relationship Type="http://schemas.openxmlformats.org/officeDocument/2006/relationships/slide" Target="/ppt/slides/slide5.xml" Id="Rfb4051dfcc724e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d91388ca3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802d0dc344a3b" /><Relationship Type="http://schemas.openxmlformats.org/officeDocument/2006/relationships/theme" Target="/ppt/slideMasters/theme/theme1.xml" Id="R514ff3a0f04a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c802d0dc344a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44ce48a724c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8ba08e551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35eb930754c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75ad8068e41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e3736994f4d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ØSTRE VIKEN KOMMUNEREVISJON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VIKEN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VIKEN KOMMUNEREVISJON IKS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VIKEN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VIKEN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VIKEN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Råkollveien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30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post@okrev.no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okrev.no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987 952 423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VIKEN KOMMUNEREVISJON IKS</a:t>
            </a:r>
          </a:p>
        </p:txBody>
      </p:sp>
    </p:spTree>
  </p:cSld>
  <p:clrMapOvr>
    <a:masterClrMapping xmlns:a="http://schemas.openxmlformats.org/drawingml/2006/main"/>
  </p:clrMapOvr>
</p:sld>
</file>