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c168d8449c43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bd16ff38db4e3e"/>
  </p:sldMasterIdLst>
  <p:sldIdLst>
    <p:sldId xmlns:r="http://schemas.openxmlformats.org/officeDocument/2006/relationships" id="256" r:id="R6cc523afecd64783"/>
    <p:sldId xmlns:r="http://schemas.openxmlformats.org/officeDocument/2006/relationships" id="257" r:id="R3caac8e304884706"/>
    <p:sldId xmlns:r="http://schemas.openxmlformats.org/officeDocument/2006/relationships" id="258" r:id="R66855486cc6d40ad"/>
    <p:sldId xmlns:r="http://schemas.openxmlformats.org/officeDocument/2006/relationships" id="259" r:id="Rbdc0cb3f0d914e81"/>
    <p:sldId xmlns:r="http://schemas.openxmlformats.org/officeDocument/2006/relationships" id="260" r:id="R2715d9c054754cb4"/>
    <p:sldId xmlns:r="http://schemas.openxmlformats.org/officeDocument/2006/relationships" id="261" r:id="Rc406b1ebfead42a7"/>
    <p:sldId xmlns:r="http://schemas.openxmlformats.org/officeDocument/2006/relationships" id="262" r:id="R0b81ce115e464f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bd16ff38db4e3e" /><Relationship Type="http://schemas.openxmlformats.org/officeDocument/2006/relationships/slide" Target="/ppt/slides/slide1.xml" Id="R6cc523afecd64783" /><Relationship Type="http://schemas.openxmlformats.org/officeDocument/2006/relationships/slide" Target="/ppt/slides/slide2.xml" Id="R3caac8e304884706" /><Relationship Type="http://schemas.openxmlformats.org/officeDocument/2006/relationships/slide" Target="/ppt/slides/slide3.xml" Id="R66855486cc6d40ad" /><Relationship Type="http://schemas.openxmlformats.org/officeDocument/2006/relationships/slide" Target="/ppt/slides/slide4.xml" Id="Rbdc0cb3f0d914e81" /><Relationship Type="http://schemas.openxmlformats.org/officeDocument/2006/relationships/slide" Target="/ppt/slides/slide5.xml" Id="R2715d9c054754cb4" /><Relationship Type="http://schemas.openxmlformats.org/officeDocument/2006/relationships/slide" Target="/ppt/slides/slide6.xml" Id="Rc406b1ebfead42a7" /><Relationship Type="http://schemas.openxmlformats.org/officeDocument/2006/relationships/slide" Target="/ppt/slides/slide7.xml" Id="R0b81ce115e464f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52b8f7509b40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525f31ab644988" /><Relationship Type="http://schemas.openxmlformats.org/officeDocument/2006/relationships/theme" Target="/ppt/slideMasters/theme/theme1.xml" Id="Ra286d647584b43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525f31ab6449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2b012354874e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021228aa624f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5bb9f0f9ac4d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2bac75e4541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95c75f51141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d5c11f1f44b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e808944974d3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TROLL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TROLL REGNSKAP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639 334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261 446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 ÅSHILD SYNNØVE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Trygvasons gate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3125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aashild@troll-as.no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987 951 834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TROLL REGNSKAP AS</a:t>
            </a:r>
          </a:p>
        </p:txBody>
      </p:sp>
    </p:spTree>
  </p:cSld>
  <p:clrMapOvr>
    <a:masterClrMapping xmlns:a="http://schemas.openxmlformats.org/drawingml/2006/main"/>
  </p:clrMapOvr>
</p:sld>
</file>