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21dddcc1434c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823e6c31c74e78"/>
  </p:sldMasterIdLst>
  <p:sldIdLst>
    <p:sldId xmlns:r="http://schemas.openxmlformats.org/officeDocument/2006/relationships" id="256" r:id="R0e4c91ee9b8c4e06"/>
    <p:sldId xmlns:r="http://schemas.openxmlformats.org/officeDocument/2006/relationships" id="257" r:id="Ref3d2227168048d4"/>
    <p:sldId xmlns:r="http://schemas.openxmlformats.org/officeDocument/2006/relationships" id="258" r:id="Rfdbea44b80444038"/>
    <p:sldId xmlns:r="http://schemas.openxmlformats.org/officeDocument/2006/relationships" id="259" r:id="R0403a5d5d8354f18"/>
    <p:sldId xmlns:r="http://schemas.openxmlformats.org/officeDocument/2006/relationships" id="260" r:id="Rb8e90cd99ef543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823e6c31c74e78" /><Relationship Type="http://schemas.openxmlformats.org/officeDocument/2006/relationships/slide" Target="/ppt/slides/slide1.xml" Id="R0e4c91ee9b8c4e06" /><Relationship Type="http://schemas.openxmlformats.org/officeDocument/2006/relationships/slide" Target="/ppt/slides/slide2.xml" Id="Ref3d2227168048d4" /><Relationship Type="http://schemas.openxmlformats.org/officeDocument/2006/relationships/slide" Target="/ppt/slides/slide3.xml" Id="Rfdbea44b80444038" /><Relationship Type="http://schemas.openxmlformats.org/officeDocument/2006/relationships/slide" Target="/ppt/slides/slide4.xml" Id="R0403a5d5d8354f18" /><Relationship Type="http://schemas.openxmlformats.org/officeDocument/2006/relationships/slide" Target="/ppt/slides/slide5.xml" Id="Rb8e90cd99ef543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ec2328146e4f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3127ef44a4933" /><Relationship Type="http://schemas.openxmlformats.org/officeDocument/2006/relationships/theme" Target="/ppt/slideMasters/theme/theme1.xml" Id="R7f498fabbf5d42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73127ef44a49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620c73ce04a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da1fe621146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fb5de500c47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2c419f07574c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ed0405e2e46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SUMMIT RESOURCES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SUMMIT RESOURCES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SUMMIT RESOURCES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SUMMIT RESOURCES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SUMMIT RESOURCES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SUMMIT RESOURCES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987 951 648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SUMMIT RESOURCES AS</a:t>
            </a:r>
          </a:p>
        </p:txBody>
      </p:sp>
    </p:spTree>
  </p:cSld>
  <p:clrMapOvr>
    <a:masterClrMapping xmlns:a="http://schemas.openxmlformats.org/drawingml/2006/main"/>
  </p:clrMapOvr>
</p:sld>
</file>