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84dc83a9b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803dbb4564b08"/>
  </p:sldMasterIdLst>
  <p:sldIdLst>
    <p:sldId xmlns:r="http://schemas.openxmlformats.org/officeDocument/2006/relationships" id="256" r:id="Rfb7a580b828b4ed0"/>
    <p:sldId xmlns:r="http://schemas.openxmlformats.org/officeDocument/2006/relationships" id="257" r:id="R4812f4e512e645b7"/>
    <p:sldId xmlns:r="http://schemas.openxmlformats.org/officeDocument/2006/relationships" id="258" r:id="R793e01efb6b14f01"/>
    <p:sldId xmlns:r="http://schemas.openxmlformats.org/officeDocument/2006/relationships" id="259" r:id="Rd62422345a4e49ee"/>
    <p:sldId xmlns:r="http://schemas.openxmlformats.org/officeDocument/2006/relationships" id="260" r:id="Ra6bf387a9f2f4cc1"/>
    <p:sldId xmlns:r="http://schemas.openxmlformats.org/officeDocument/2006/relationships" id="261" r:id="R99641a9b8d2346da"/>
    <p:sldId xmlns:r="http://schemas.openxmlformats.org/officeDocument/2006/relationships" id="262" r:id="Rbb52cde5256d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803dbb4564b08" /><Relationship Type="http://schemas.openxmlformats.org/officeDocument/2006/relationships/slide" Target="/ppt/slides/slide1.xml" Id="Rfb7a580b828b4ed0" /><Relationship Type="http://schemas.openxmlformats.org/officeDocument/2006/relationships/slide" Target="/ppt/slides/slide2.xml" Id="R4812f4e512e645b7" /><Relationship Type="http://schemas.openxmlformats.org/officeDocument/2006/relationships/slide" Target="/ppt/slides/slide3.xml" Id="R793e01efb6b14f01" /><Relationship Type="http://schemas.openxmlformats.org/officeDocument/2006/relationships/slide" Target="/ppt/slides/slide4.xml" Id="Rd62422345a4e49ee" /><Relationship Type="http://schemas.openxmlformats.org/officeDocument/2006/relationships/slide" Target="/ppt/slides/slide5.xml" Id="Ra6bf387a9f2f4cc1" /><Relationship Type="http://schemas.openxmlformats.org/officeDocument/2006/relationships/slide" Target="/ppt/slides/slide6.xml" Id="R99641a9b8d2346da" /><Relationship Type="http://schemas.openxmlformats.org/officeDocument/2006/relationships/slide" Target="/ppt/slides/slide7.xml" Id="Rbb52cde5256d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40016f4f9b40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ea1cf910b417a" /><Relationship Type="http://schemas.openxmlformats.org/officeDocument/2006/relationships/theme" Target="/ppt/slideMasters/theme/theme1.xml" Id="Rd38c9a94d1464d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fea1cf910b41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f2534fd1d46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bbfa3e6d94b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f7c20dd8049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d74f52ba045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e5e346e044c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353cb8a3d44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1833cb936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BD-EIENDOM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2 094 728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599 434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12 929 983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18 746 987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SIVERTZEN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Withs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3613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73 64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987 944 617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BD-EIENDOM AS</a:t>
            </a:r>
          </a:p>
        </p:txBody>
      </p:sp>
    </p:spTree>
  </p:cSld>
  <p:clrMapOvr>
    <a:masterClrMapping xmlns:a="http://schemas.openxmlformats.org/drawingml/2006/main"/>
  </p:clrMapOvr>
</p:sld>
</file>