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aa8b849d1d48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4210aa4696410e"/>
  </p:sldMasterIdLst>
  <p:sldIdLst>
    <p:sldId xmlns:r="http://schemas.openxmlformats.org/officeDocument/2006/relationships" id="256" r:id="Re80f91ab648649a9"/>
    <p:sldId xmlns:r="http://schemas.openxmlformats.org/officeDocument/2006/relationships" id="257" r:id="Ra9c005a8c48e4c91"/>
    <p:sldId xmlns:r="http://schemas.openxmlformats.org/officeDocument/2006/relationships" id="258" r:id="R81be0b2714f447d3"/>
    <p:sldId xmlns:r="http://schemas.openxmlformats.org/officeDocument/2006/relationships" id="259" r:id="R7252ff41956b40d8"/>
    <p:sldId xmlns:r="http://schemas.openxmlformats.org/officeDocument/2006/relationships" id="260" r:id="Rbd1d88a49a354fd7"/>
    <p:sldId xmlns:r="http://schemas.openxmlformats.org/officeDocument/2006/relationships" id="261" r:id="R16f75fe3cb994281"/>
    <p:sldId xmlns:r="http://schemas.openxmlformats.org/officeDocument/2006/relationships" id="262" r:id="Rfe742b656c374a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4210aa4696410e" /><Relationship Type="http://schemas.openxmlformats.org/officeDocument/2006/relationships/slide" Target="/ppt/slides/slide1.xml" Id="Re80f91ab648649a9" /><Relationship Type="http://schemas.openxmlformats.org/officeDocument/2006/relationships/slide" Target="/ppt/slides/slide2.xml" Id="Ra9c005a8c48e4c91" /><Relationship Type="http://schemas.openxmlformats.org/officeDocument/2006/relationships/slide" Target="/ppt/slides/slide3.xml" Id="R81be0b2714f447d3" /><Relationship Type="http://schemas.openxmlformats.org/officeDocument/2006/relationships/slide" Target="/ppt/slides/slide4.xml" Id="R7252ff41956b40d8" /><Relationship Type="http://schemas.openxmlformats.org/officeDocument/2006/relationships/slide" Target="/ppt/slides/slide5.xml" Id="Rbd1d88a49a354fd7" /><Relationship Type="http://schemas.openxmlformats.org/officeDocument/2006/relationships/slide" Target="/ppt/slides/slide6.xml" Id="R16f75fe3cb994281" /><Relationship Type="http://schemas.openxmlformats.org/officeDocument/2006/relationships/slide" Target="/ppt/slides/slide7.xml" Id="Rfe742b656c374a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661d15be794f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9942e96314aa7" /><Relationship Type="http://schemas.openxmlformats.org/officeDocument/2006/relationships/theme" Target="/ppt/slideMasters/theme/theme1.xml" Id="R8bf9a8bd968f43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39942e96314a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a1aa5a3f74b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b97e3a0a64c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3a0d2a4b44c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c6f730f0744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2cfaace774d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9becb53404e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6e1dd973a142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STEINAR SUNDE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SUNDE AS ble etablert [år] og holder til i Vegårshei.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962 409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6 551 523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9 798 924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SUNDE STEINAR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Molandsveien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4985 Vegårshei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16 94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987 939 680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