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202245a8d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db87ed21348d0"/>
  </p:sldMasterIdLst>
  <p:sldIdLst>
    <p:sldId xmlns:r="http://schemas.openxmlformats.org/officeDocument/2006/relationships" id="256" r:id="R0f4f57cd72894b26"/>
    <p:sldId xmlns:r="http://schemas.openxmlformats.org/officeDocument/2006/relationships" id="257" r:id="Ref63f47e7504495f"/>
    <p:sldId xmlns:r="http://schemas.openxmlformats.org/officeDocument/2006/relationships" id="258" r:id="Rdd5080be87a348c0"/>
    <p:sldId xmlns:r="http://schemas.openxmlformats.org/officeDocument/2006/relationships" id="259" r:id="R127984a4911c4412"/>
    <p:sldId xmlns:r="http://schemas.openxmlformats.org/officeDocument/2006/relationships" id="260" r:id="R267c95082e41427b"/>
    <p:sldId xmlns:r="http://schemas.openxmlformats.org/officeDocument/2006/relationships" id="261" r:id="R18692cdf15bc471f"/>
    <p:sldId xmlns:r="http://schemas.openxmlformats.org/officeDocument/2006/relationships" id="262" r:id="R4127ad04fc3240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db87ed21348d0" /><Relationship Type="http://schemas.openxmlformats.org/officeDocument/2006/relationships/slide" Target="/ppt/slides/slide1.xml" Id="R0f4f57cd72894b26" /><Relationship Type="http://schemas.openxmlformats.org/officeDocument/2006/relationships/slide" Target="/ppt/slides/slide2.xml" Id="Ref63f47e7504495f" /><Relationship Type="http://schemas.openxmlformats.org/officeDocument/2006/relationships/slide" Target="/ppt/slides/slide3.xml" Id="Rdd5080be87a348c0" /><Relationship Type="http://schemas.openxmlformats.org/officeDocument/2006/relationships/slide" Target="/ppt/slides/slide4.xml" Id="R127984a4911c4412" /><Relationship Type="http://schemas.openxmlformats.org/officeDocument/2006/relationships/slide" Target="/ppt/slides/slide5.xml" Id="R267c95082e41427b" /><Relationship Type="http://schemas.openxmlformats.org/officeDocument/2006/relationships/slide" Target="/ppt/slides/slide6.xml" Id="R18692cdf15bc471f" /><Relationship Type="http://schemas.openxmlformats.org/officeDocument/2006/relationships/slide" Target="/ppt/slides/slide7.xml" Id="R4127ad04fc3240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8fc88a9f0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91e0d5cab4f09" /><Relationship Type="http://schemas.openxmlformats.org/officeDocument/2006/relationships/theme" Target="/ppt/slideMasters/theme/theme1.xml" Id="Rd6530d15300549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391e0d5cab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5c9bba0fd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b34da886248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ec68a06474a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6f72a7813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fcf0a7f9140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8228e08af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8836472bc4f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SUNDE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SUNDE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7 272 589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9 829 264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94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987 939 680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