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61e2794b6f48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9f9fda0df84fbe"/>
  </p:sldMasterIdLst>
  <p:sldIdLst>
    <p:sldId xmlns:r="http://schemas.openxmlformats.org/officeDocument/2006/relationships" id="256" r:id="Rda86303cac3e4576"/>
    <p:sldId xmlns:r="http://schemas.openxmlformats.org/officeDocument/2006/relationships" id="257" r:id="Rfc75eb8690844309"/>
    <p:sldId xmlns:r="http://schemas.openxmlformats.org/officeDocument/2006/relationships" id="258" r:id="Rd4d559e0c2ae40c0"/>
    <p:sldId xmlns:r="http://schemas.openxmlformats.org/officeDocument/2006/relationships" id="259" r:id="R0ffdfa08e91e4205"/>
    <p:sldId xmlns:r="http://schemas.openxmlformats.org/officeDocument/2006/relationships" id="260" r:id="Rc8b8b8cbe7404726"/>
    <p:sldId xmlns:r="http://schemas.openxmlformats.org/officeDocument/2006/relationships" id="261" r:id="Rbb78c6f9d26c4e81"/>
    <p:sldId xmlns:r="http://schemas.openxmlformats.org/officeDocument/2006/relationships" id="262" r:id="R6bd387e6b61a4b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9f9fda0df84fbe" /><Relationship Type="http://schemas.openxmlformats.org/officeDocument/2006/relationships/slide" Target="/ppt/slides/slide1.xml" Id="Rda86303cac3e4576" /><Relationship Type="http://schemas.openxmlformats.org/officeDocument/2006/relationships/slide" Target="/ppt/slides/slide2.xml" Id="Rfc75eb8690844309" /><Relationship Type="http://schemas.openxmlformats.org/officeDocument/2006/relationships/slide" Target="/ppt/slides/slide3.xml" Id="Rd4d559e0c2ae40c0" /><Relationship Type="http://schemas.openxmlformats.org/officeDocument/2006/relationships/slide" Target="/ppt/slides/slide4.xml" Id="R0ffdfa08e91e4205" /><Relationship Type="http://schemas.openxmlformats.org/officeDocument/2006/relationships/slide" Target="/ppt/slides/slide5.xml" Id="Rc8b8b8cbe7404726" /><Relationship Type="http://schemas.openxmlformats.org/officeDocument/2006/relationships/slide" Target="/ppt/slides/slide6.xml" Id="Rbb78c6f9d26c4e81" /><Relationship Type="http://schemas.openxmlformats.org/officeDocument/2006/relationships/slide" Target="/ppt/slides/slide7.xml" Id="R6bd387e6b61a4b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37f3ddbd1946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eee4a5f6f247c0" /><Relationship Type="http://schemas.openxmlformats.org/officeDocument/2006/relationships/theme" Target="/ppt/slideMasters/theme/theme1.xml" Id="Rd788d83c553f48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eee4a5f6f247c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20a97b7dcc4f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8d9f276f0840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8fd5fc308f46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3485df6f1747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87f45b0dd94a3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301a9aa9d54ca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74e2087cdc4c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MICHIKO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MICHIKO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MICHIKO AS ble etablert [år] og holder til i Paradis.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MICHIKO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MICHIKO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MICHIKO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151 113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−113 671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−48 223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10 017 392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10 024 136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MICHIKO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LILLETVEDT DAG KARSTEN  –  42,0 %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TEIGLAND WENCHE  –  42,0 %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STORAAS ELIAS  –  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STORAAS SJUR TEIGLAND  –  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STORAAS SYNNE INGEBORG  –  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MICHIKO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Rieber-Mohns veg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5230 Paradis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987 935 405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MICHIKO AS</a:t>
            </a:r>
          </a:p>
        </p:txBody>
      </p:sp>
    </p:spTree>
  </p:cSld>
  <p:clrMapOvr>
    <a:masterClrMapping xmlns:a="http://schemas.openxmlformats.org/drawingml/2006/main"/>
  </p:clrMapOvr>
</p:sld>
</file>