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c8bf5094b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0e63234504e11"/>
  </p:sldMasterIdLst>
  <p:sldIdLst>
    <p:sldId xmlns:r="http://schemas.openxmlformats.org/officeDocument/2006/relationships" id="256" r:id="R246e05acedb940c5"/>
    <p:sldId xmlns:r="http://schemas.openxmlformats.org/officeDocument/2006/relationships" id="257" r:id="Red901a5820904bcb"/>
    <p:sldId xmlns:r="http://schemas.openxmlformats.org/officeDocument/2006/relationships" id="258" r:id="Rf8a2be685e514d84"/>
    <p:sldId xmlns:r="http://schemas.openxmlformats.org/officeDocument/2006/relationships" id="259" r:id="Ra247f45f513e4c4d"/>
    <p:sldId xmlns:r="http://schemas.openxmlformats.org/officeDocument/2006/relationships" id="260" r:id="R1bbea29d24dd46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0e63234504e11" /><Relationship Type="http://schemas.openxmlformats.org/officeDocument/2006/relationships/slide" Target="/ppt/slides/slide1.xml" Id="R246e05acedb940c5" /><Relationship Type="http://schemas.openxmlformats.org/officeDocument/2006/relationships/slide" Target="/ppt/slides/slide2.xml" Id="Red901a5820904bcb" /><Relationship Type="http://schemas.openxmlformats.org/officeDocument/2006/relationships/slide" Target="/ppt/slides/slide3.xml" Id="Rf8a2be685e514d84" /><Relationship Type="http://schemas.openxmlformats.org/officeDocument/2006/relationships/slide" Target="/ppt/slides/slide4.xml" Id="Ra247f45f513e4c4d" /><Relationship Type="http://schemas.openxmlformats.org/officeDocument/2006/relationships/slide" Target="/ppt/slides/slide5.xml" Id="R1bbea29d24dd46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400e587ba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65cae3db44831" /><Relationship Type="http://schemas.openxmlformats.org/officeDocument/2006/relationships/theme" Target="/ppt/slideMasters/theme/theme1.xml" Id="R68293c91ac2c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665cae3db4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a24839784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2927817d0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58d8c29db41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d9c6420da47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8b7572c2a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TRIANGEL EIENDOM OG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TRIANGEL EIENDOM OG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987 934 808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 EIENDOM OG INVEST AS</a:t>
            </a:r>
          </a:p>
        </p:txBody>
      </p:sp>
    </p:spTree>
  </p:cSld>
  <p:clrMapOvr>
    <a:masterClrMapping xmlns:a="http://schemas.openxmlformats.org/drawingml/2006/main"/>
  </p:clrMapOvr>
</p:sld>
</file>