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bb764406b440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0f103d4b346d0"/>
  </p:sldMasterIdLst>
  <p:sldIdLst>
    <p:sldId xmlns:r="http://schemas.openxmlformats.org/officeDocument/2006/relationships" id="256" r:id="R768235a57441460d"/>
    <p:sldId xmlns:r="http://schemas.openxmlformats.org/officeDocument/2006/relationships" id="257" r:id="R183b35695c23410c"/>
    <p:sldId xmlns:r="http://schemas.openxmlformats.org/officeDocument/2006/relationships" id="258" r:id="R14862d66d39e4185"/>
    <p:sldId xmlns:r="http://schemas.openxmlformats.org/officeDocument/2006/relationships" id="259" r:id="R0a26efb4a6cb4863"/>
    <p:sldId xmlns:r="http://schemas.openxmlformats.org/officeDocument/2006/relationships" id="260" r:id="R9aa25bdf6e714e4d"/>
    <p:sldId xmlns:r="http://schemas.openxmlformats.org/officeDocument/2006/relationships" id="261" r:id="Rbfc1d44f5b6943e2"/>
    <p:sldId xmlns:r="http://schemas.openxmlformats.org/officeDocument/2006/relationships" id="262" r:id="R085a9d128bb549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0f103d4b346d0" /><Relationship Type="http://schemas.openxmlformats.org/officeDocument/2006/relationships/slide" Target="/ppt/slides/slide1.xml" Id="R768235a57441460d" /><Relationship Type="http://schemas.openxmlformats.org/officeDocument/2006/relationships/slide" Target="/ppt/slides/slide2.xml" Id="R183b35695c23410c" /><Relationship Type="http://schemas.openxmlformats.org/officeDocument/2006/relationships/slide" Target="/ppt/slides/slide3.xml" Id="R14862d66d39e4185" /><Relationship Type="http://schemas.openxmlformats.org/officeDocument/2006/relationships/slide" Target="/ppt/slides/slide4.xml" Id="R0a26efb4a6cb4863" /><Relationship Type="http://schemas.openxmlformats.org/officeDocument/2006/relationships/slide" Target="/ppt/slides/slide5.xml" Id="R9aa25bdf6e714e4d" /><Relationship Type="http://schemas.openxmlformats.org/officeDocument/2006/relationships/slide" Target="/ppt/slides/slide6.xml" Id="Rbfc1d44f5b6943e2" /><Relationship Type="http://schemas.openxmlformats.org/officeDocument/2006/relationships/slide" Target="/ppt/slides/slide7.xml" Id="R085a9d128bb549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82f20a1654b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0304074914ae2" /><Relationship Type="http://schemas.openxmlformats.org/officeDocument/2006/relationships/theme" Target="/ppt/slideMasters/theme/theme1.xml" Id="R0bf7efb61a46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b0304074914a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9312f68f244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b9c33dd0b44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02ab8dcfb46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6726a03284f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3de2683bd43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8acbe18f64f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c84b98ac244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