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8deb53f30e42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c30d1bd72448a0"/>
  </p:sldMasterIdLst>
  <p:sldIdLst>
    <p:sldId xmlns:r="http://schemas.openxmlformats.org/officeDocument/2006/relationships" id="256" r:id="R31ed297372fc4b08"/>
    <p:sldId xmlns:r="http://schemas.openxmlformats.org/officeDocument/2006/relationships" id="257" r:id="R37e0965e94184268"/>
    <p:sldId xmlns:r="http://schemas.openxmlformats.org/officeDocument/2006/relationships" id="258" r:id="R9fe2a451a9a94b44"/>
    <p:sldId xmlns:r="http://schemas.openxmlformats.org/officeDocument/2006/relationships" id="259" r:id="R9f5b63b43b5540d6"/>
    <p:sldId xmlns:r="http://schemas.openxmlformats.org/officeDocument/2006/relationships" id="260" r:id="R24fb02f59c5246ba"/>
    <p:sldId xmlns:r="http://schemas.openxmlformats.org/officeDocument/2006/relationships" id="261" r:id="R58c916dc46d04cf1"/>
    <p:sldId xmlns:r="http://schemas.openxmlformats.org/officeDocument/2006/relationships" id="262" r:id="Ra98e1887d9b74b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c30d1bd72448a0" /><Relationship Type="http://schemas.openxmlformats.org/officeDocument/2006/relationships/slide" Target="/ppt/slides/slide1.xml" Id="R31ed297372fc4b08" /><Relationship Type="http://schemas.openxmlformats.org/officeDocument/2006/relationships/slide" Target="/ppt/slides/slide2.xml" Id="R37e0965e94184268" /><Relationship Type="http://schemas.openxmlformats.org/officeDocument/2006/relationships/slide" Target="/ppt/slides/slide3.xml" Id="R9fe2a451a9a94b44" /><Relationship Type="http://schemas.openxmlformats.org/officeDocument/2006/relationships/slide" Target="/ppt/slides/slide4.xml" Id="R9f5b63b43b5540d6" /><Relationship Type="http://schemas.openxmlformats.org/officeDocument/2006/relationships/slide" Target="/ppt/slides/slide5.xml" Id="R24fb02f59c5246ba" /><Relationship Type="http://schemas.openxmlformats.org/officeDocument/2006/relationships/slide" Target="/ppt/slides/slide6.xml" Id="R58c916dc46d04cf1" /><Relationship Type="http://schemas.openxmlformats.org/officeDocument/2006/relationships/slide" Target="/ppt/slides/slide7.xml" Id="Ra98e1887d9b74b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ab304207545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19b993a304379" /><Relationship Type="http://schemas.openxmlformats.org/officeDocument/2006/relationships/theme" Target="/ppt/slideMasters/theme/theme1.xml" Id="R0a1c8c0b09fb48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d19b993a3043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bca63eef946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bec7fae0440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2ae2d087145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7abd439fe40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e6aa4494949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aec352e8848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aae9b62a94d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JKS KNIVES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JKS KNIVES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JKS KNIVES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JKS KNIVES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JKS KNIVES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JKS KNIVES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−2 374 241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JKS KNIVES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 HOLDING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 HOLDING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JKS KNIVES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Brekkaberget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6514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987 928 158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JKS KNIVES AS</a:t>
            </a:r>
          </a:p>
        </p:txBody>
      </p:sp>
    </p:spTree>
  </p:cSld>
  <p:clrMapOvr>
    <a:masterClrMapping xmlns:a="http://schemas.openxmlformats.org/drawingml/2006/main"/>
  </p:clrMapOvr>
</p:sld>
</file>