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b1cf00241f4d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3637135e0c4439"/>
  </p:sldMasterIdLst>
  <p:sldIdLst>
    <p:sldId xmlns:r="http://schemas.openxmlformats.org/officeDocument/2006/relationships" id="256" r:id="Rce4cf3fbb77b4060"/>
    <p:sldId xmlns:r="http://schemas.openxmlformats.org/officeDocument/2006/relationships" id="257" r:id="R5360a382be57421b"/>
    <p:sldId xmlns:r="http://schemas.openxmlformats.org/officeDocument/2006/relationships" id="258" r:id="R365a22ea23864f9d"/>
    <p:sldId xmlns:r="http://schemas.openxmlformats.org/officeDocument/2006/relationships" id="259" r:id="R40200a6004f5461a"/>
    <p:sldId xmlns:r="http://schemas.openxmlformats.org/officeDocument/2006/relationships" id="260" r:id="Rd1461f14966b4657"/>
    <p:sldId xmlns:r="http://schemas.openxmlformats.org/officeDocument/2006/relationships" id="261" r:id="Rf065bcce0d484383"/>
    <p:sldId xmlns:r="http://schemas.openxmlformats.org/officeDocument/2006/relationships" id="262" r:id="R5f595e33353d43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3637135e0c4439" /><Relationship Type="http://schemas.openxmlformats.org/officeDocument/2006/relationships/slide" Target="/ppt/slides/slide1.xml" Id="Rce4cf3fbb77b4060" /><Relationship Type="http://schemas.openxmlformats.org/officeDocument/2006/relationships/slide" Target="/ppt/slides/slide2.xml" Id="R5360a382be57421b" /><Relationship Type="http://schemas.openxmlformats.org/officeDocument/2006/relationships/slide" Target="/ppt/slides/slide3.xml" Id="R365a22ea23864f9d" /><Relationship Type="http://schemas.openxmlformats.org/officeDocument/2006/relationships/slide" Target="/ppt/slides/slide4.xml" Id="R40200a6004f5461a" /><Relationship Type="http://schemas.openxmlformats.org/officeDocument/2006/relationships/slide" Target="/ppt/slides/slide5.xml" Id="Rd1461f14966b4657" /><Relationship Type="http://schemas.openxmlformats.org/officeDocument/2006/relationships/slide" Target="/ppt/slides/slide6.xml" Id="Rf065bcce0d484383" /><Relationship Type="http://schemas.openxmlformats.org/officeDocument/2006/relationships/slide" Target="/ppt/slides/slide7.xml" Id="R5f595e33353d43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287c5b58e743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ecf484531e4a93" /><Relationship Type="http://schemas.openxmlformats.org/officeDocument/2006/relationships/theme" Target="/ppt/slideMasters/theme/theme1.xml" Id="Rff60b09c10a040a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ecf484531e4a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c7d7d6cb0d4d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28bb077aca4b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009241106b4e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aa8537e4c042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d3e4ba6c74418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5607b98d69491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f9a7cd44cc4b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LARVIK BOLIG OG EIENDOMSUTVIKLING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LARVIK BOLIG OG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LARVIK BOLIG OG EIENDOMSUTVIKLING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LARVIK BOLIG OG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LARVIK BOLIG OG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LARVIK BOLIG OG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−15 766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−15 743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−1 240 307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67 351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LARVIK BOLIG OG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OH GROUP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LARVIK BOLIG OG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987 927 607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LARVIK BOLIG OG EIENDOMSUTVIKLING AS</a:t>
            </a:r>
          </a:p>
        </p:txBody>
      </p:sp>
    </p:spTree>
  </p:cSld>
  <p:clrMapOvr>
    <a:masterClrMapping xmlns:a="http://schemas.openxmlformats.org/drawingml/2006/main"/>
  </p:clrMapOvr>
</p:sld>
</file>