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6e827a59244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645fa0e1c438f"/>
  </p:sldMasterIdLst>
  <p:sldIdLst>
    <p:sldId xmlns:r="http://schemas.openxmlformats.org/officeDocument/2006/relationships" id="256" r:id="Rd13ffb9cf19143a7"/>
    <p:sldId xmlns:r="http://schemas.openxmlformats.org/officeDocument/2006/relationships" id="257" r:id="R88609ff68908448a"/>
    <p:sldId xmlns:r="http://schemas.openxmlformats.org/officeDocument/2006/relationships" id="258" r:id="R2f72a315c9ac450a"/>
    <p:sldId xmlns:r="http://schemas.openxmlformats.org/officeDocument/2006/relationships" id="259" r:id="R15fc03ef7ac549be"/>
    <p:sldId xmlns:r="http://schemas.openxmlformats.org/officeDocument/2006/relationships" id="260" r:id="R7468c43268134fb6"/>
    <p:sldId xmlns:r="http://schemas.openxmlformats.org/officeDocument/2006/relationships" id="261" r:id="R1006415e9594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645fa0e1c438f" /><Relationship Type="http://schemas.openxmlformats.org/officeDocument/2006/relationships/slide" Target="/ppt/slides/slide1.xml" Id="Rd13ffb9cf19143a7" /><Relationship Type="http://schemas.openxmlformats.org/officeDocument/2006/relationships/slide" Target="/ppt/slides/slide2.xml" Id="R88609ff68908448a" /><Relationship Type="http://schemas.openxmlformats.org/officeDocument/2006/relationships/slide" Target="/ppt/slides/slide3.xml" Id="R2f72a315c9ac450a" /><Relationship Type="http://schemas.openxmlformats.org/officeDocument/2006/relationships/slide" Target="/ppt/slides/slide4.xml" Id="R15fc03ef7ac549be" /><Relationship Type="http://schemas.openxmlformats.org/officeDocument/2006/relationships/slide" Target="/ppt/slides/slide5.xml" Id="R7468c43268134fb6" /><Relationship Type="http://schemas.openxmlformats.org/officeDocument/2006/relationships/slide" Target="/ppt/slides/slide6.xml" Id="R1006415e9594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47ded68d904e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9d31381d1418b" /><Relationship Type="http://schemas.openxmlformats.org/officeDocument/2006/relationships/theme" Target="/ppt/slideMasters/theme/theme1.xml" Id="Rb547252d62984c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69d31381d1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edee49f6f44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04294803a948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58a4270ac4a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2d1b292fe24e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5dad2f9228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ec7feb73044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BOLIG OG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987 927 607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BOLIG OG EIENDOMSUTVIKLING AS</a:t>
            </a:r>
          </a:p>
        </p:txBody>
      </p:sp>
    </p:spTree>
  </p:cSld>
  <p:clrMapOvr>
    <a:masterClrMapping xmlns:a="http://schemas.openxmlformats.org/drawingml/2006/main"/>
  </p:clrMapOvr>
</p:sld>
</file>