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0cadb4172d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7012f4e204151"/>
  </p:sldMasterIdLst>
  <p:sldIdLst>
    <p:sldId xmlns:r="http://schemas.openxmlformats.org/officeDocument/2006/relationships" id="256" r:id="R782820fa956b4f32"/>
    <p:sldId xmlns:r="http://schemas.openxmlformats.org/officeDocument/2006/relationships" id="257" r:id="R56a033ddfcdb4b5a"/>
    <p:sldId xmlns:r="http://schemas.openxmlformats.org/officeDocument/2006/relationships" id="258" r:id="Rdb3bcae46e9f47ac"/>
    <p:sldId xmlns:r="http://schemas.openxmlformats.org/officeDocument/2006/relationships" id="259" r:id="R65e1c73da6e144a8"/>
    <p:sldId xmlns:r="http://schemas.openxmlformats.org/officeDocument/2006/relationships" id="260" r:id="R6fbdf444ba42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7012f4e204151" /><Relationship Type="http://schemas.openxmlformats.org/officeDocument/2006/relationships/slide" Target="/ppt/slides/slide1.xml" Id="R782820fa956b4f32" /><Relationship Type="http://schemas.openxmlformats.org/officeDocument/2006/relationships/slide" Target="/ppt/slides/slide2.xml" Id="R56a033ddfcdb4b5a" /><Relationship Type="http://schemas.openxmlformats.org/officeDocument/2006/relationships/slide" Target="/ppt/slides/slide3.xml" Id="Rdb3bcae46e9f47ac" /><Relationship Type="http://schemas.openxmlformats.org/officeDocument/2006/relationships/slide" Target="/ppt/slides/slide4.xml" Id="R65e1c73da6e144a8" /><Relationship Type="http://schemas.openxmlformats.org/officeDocument/2006/relationships/slide" Target="/ppt/slides/slide5.xml" Id="R6fbdf444ba42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a01db26e2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29002fb8c43e5" /><Relationship Type="http://schemas.openxmlformats.org/officeDocument/2006/relationships/theme" Target="/ppt/slideMasters/theme/theme1.xml" Id="Rf4ce20c667b1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29002fb8c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833d32ea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e78eacf3b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f0afafa8e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572d29d3249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aeee9dcb748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ARCTIC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ARCTIC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987 927 410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ARCTIC AS</a:t>
            </a:r>
          </a:p>
        </p:txBody>
      </p:sp>
    </p:spTree>
  </p:cSld>
  <p:clrMapOvr>
    <a:masterClrMapping xmlns:a="http://schemas.openxmlformats.org/drawingml/2006/main"/>
  </p:clrMapOvr>
</p:sld>
</file>