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22c57edb99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de16f02954ce8"/>
  </p:sldMasterIdLst>
  <p:sldIdLst>
    <p:sldId xmlns:r="http://schemas.openxmlformats.org/officeDocument/2006/relationships" id="256" r:id="R98819c4261f34071"/>
    <p:sldId xmlns:r="http://schemas.openxmlformats.org/officeDocument/2006/relationships" id="257" r:id="R0a4f12876d614981"/>
    <p:sldId xmlns:r="http://schemas.openxmlformats.org/officeDocument/2006/relationships" id="258" r:id="Rb213573a0b9a49d9"/>
    <p:sldId xmlns:r="http://schemas.openxmlformats.org/officeDocument/2006/relationships" id="259" r:id="Recddb367fabe4e3c"/>
    <p:sldId xmlns:r="http://schemas.openxmlformats.org/officeDocument/2006/relationships" id="260" r:id="Rba5fa42cd57b4964"/>
    <p:sldId xmlns:r="http://schemas.openxmlformats.org/officeDocument/2006/relationships" id="261" r:id="R67e9cd7156f04c4e"/>
    <p:sldId xmlns:r="http://schemas.openxmlformats.org/officeDocument/2006/relationships" id="262" r:id="Rab16a73bd40f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de16f02954ce8" /><Relationship Type="http://schemas.openxmlformats.org/officeDocument/2006/relationships/slide" Target="/ppt/slides/slide1.xml" Id="R98819c4261f34071" /><Relationship Type="http://schemas.openxmlformats.org/officeDocument/2006/relationships/slide" Target="/ppt/slides/slide2.xml" Id="R0a4f12876d614981" /><Relationship Type="http://schemas.openxmlformats.org/officeDocument/2006/relationships/slide" Target="/ppt/slides/slide3.xml" Id="Rb213573a0b9a49d9" /><Relationship Type="http://schemas.openxmlformats.org/officeDocument/2006/relationships/slide" Target="/ppt/slides/slide4.xml" Id="Recddb367fabe4e3c" /><Relationship Type="http://schemas.openxmlformats.org/officeDocument/2006/relationships/slide" Target="/ppt/slides/slide5.xml" Id="Rba5fa42cd57b4964" /><Relationship Type="http://schemas.openxmlformats.org/officeDocument/2006/relationships/slide" Target="/ppt/slides/slide6.xml" Id="R67e9cd7156f04c4e" /><Relationship Type="http://schemas.openxmlformats.org/officeDocument/2006/relationships/slide" Target="/ppt/slides/slide7.xml" Id="Rab16a73bd40f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bc48550b8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a7656055a4296" /><Relationship Type="http://schemas.openxmlformats.org/officeDocument/2006/relationships/theme" Target="/ppt/slideMasters/theme/theme1.xml" Id="R1400eea0ea23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a7656055a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2a50fddb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d35e46eda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531bc3e9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24e3b4661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7368724e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9e9f70f6c4f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6338b3e244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NORD-PEKO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NORD-PEKO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33 637 871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33 768 294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ODNE NORDAHL-PEDERSEN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Nordahl-Pedersen, Arefjordsdalen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987 927 240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