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0771f5ef6c43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d3b38486446e1"/>
  </p:sldMasterIdLst>
  <p:sldIdLst>
    <p:sldId xmlns:r="http://schemas.openxmlformats.org/officeDocument/2006/relationships" id="256" r:id="R82c3c3c0cfc64e77"/>
    <p:sldId xmlns:r="http://schemas.openxmlformats.org/officeDocument/2006/relationships" id="257" r:id="R08083899a4ca4812"/>
    <p:sldId xmlns:r="http://schemas.openxmlformats.org/officeDocument/2006/relationships" id="258" r:id="R6f58835e65654ea5"/>
    <p:sldId xmlns:r="http://schemas.openxmlformats.org/officeDocument/2006/relationships" id="259" r:id="R725264cb2cd348d7"/>
    <p:sldId xmlns:r="http://schemas.openxmlformats.org/officeDocument/2006/relationships" id="260" r:id="Ra7cbaf47433a46c4"/>
    <p:sldId xmlns:r="http://schemas.openxmlformats.org/officeDocument/2006/relationships" id="261" r:id="R72e9bdd206c1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d3b38486446e1" /><Relationship Type="http://schemas.openxmlformats.org/officeDocument/2006/relationships/slide" Target="/ppt/slides/slide1.xml" Id="R82c3c3c0cfc64e77" /><Relationship Type="http://schemas.openxmlformats.org/officeDocument/2006/relationships/slide" Target="/ppt/slides/slide2.xml" Id="R08083899a4ca4812" /><Relationship Type="http://schemas.openxmlformats.org/officeDocument/2006/relationships/slide" Target="/ppt/slides/slide3.xml" Id="R6f58835e65654ea5" /><Relationship Type="http://schemas.openxmlformats.org/officeDocument/2006/relationships/slide" Target="/ppt/slides/slide4.xml" Id="R725264cb2cd348d7" /><Relationship Type="http://schemas.openxmlformats.org/officeDocument/2006/relationships/slide" Target="/ppt/slides/slide5.xml" Id="Ra7cbaf47433a46c4" /><Relationship Type="http://schemas.openxmlformats.org/officeDocument/2006/relationships/slide" Target="/ppt/slides/slide6.xml" Id="R72e9bdd206c1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6625ed5d1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b83400cd94f2f" /><Relationship Type="http://schemas.openxmlformats.org/officeDocument/2006/relationships/theme" Target="/ppt/slideMasters/theme/theme1.xml" Id="R89f82b4ff92d48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4b83400cd9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6a77958d947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985da3e45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d5c043cc45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d5dfa4984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65d4de7f34a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049d7743a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