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e31f314b5040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e7cf1ab8bb44a2"/>
  </p:sldMasterIdLst>
  <p:sldIdLst>
    <p:sldId xmlns:r="http://schemas.openxmlformats.org/officeDocument/2006/relationships" id="256" r:id="R6f2e70e413ae493b"/>
    <p:sldId xmlns:r="http://schemas.openxmlformats.org/officeDocument/2006/relationships" id="257" r:id="Rcd97e9d287f94391"/>
    <p:sldId xmlns:r="http://schemas.openxmlformats.org/officeDocument/2006/relationships" id="258" r:id="R78911c2531584f77"/>
    <p:sldId xmlns:r="http://schemas.openxmlformats.org/officeDocument/2006/relationships" id="259" r:id="R617cabe9c0834908"/>
    <p:sldId xmlns:r="http://schemas.openxmlformats.org/officeDocument/2006/relationships" id="260" r:id="R55ca75de65444c7e"/>
    <p:sldId xmlns:r="http://schemas.openxmlformats.org/officeDocument/2006/relationships" id="261" r:id="R738366a0acd24e57"/>
    <p:sldId xmlns:r="http://schemas.openxmlformats.org/officeDocument/2006/relationships" id="262" r:id="R257712e576f14a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7cf1ab8bb44a2" /><Relationship Type="http://schemas.openxmlformats.org/officeDocument/2006/relationships/slide" Target="/ppt/slides/slide1.xml" Id="R6f2e70e413ae493b" /><Relationship Type="http://schemas.openxmlformats.org/officeDocument/2006/relationships/slide" Target="/ppt/slides/slide2.xml" Id="Rcd97e9d287f94391" /><Relationship Type="http://schemas.openxmlformats.org/officeDocument/2006/relationships/slide" Target="/ppt/slides/slide3.xml" Id="R78911c2531584f77" /><Relationship Type="http://schemas.openxmlformats.org/officeDocument/2006/relationships/slide" Target="/ppt/slides/slide4.xml" Id="R617cabe9c0834908" /><Relationship Type="http://schemas.openxmlformats.org/officeDocument/2006/relationships/slide" Target="/ppt/slides/slide5.xml" Id="R55ca75de65444c7e" /><Relationship Type="http://schemas.openxmlformats.org/officeDocument/2006/relationships/slide" Target="/ppt/slides/slide6.xml" Id="R738366a0acd24e57" /><Relationship Type="http://schemas.openxmlformats.org/officeDocument/2006/relationships/slide" Target="/ppt/slides/slide7.xml" Id="R257712e576f14a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357cec4baf48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e6defee4e4e9f" /><Relationship Type="http://schemas.openxmlformats.org/officeDocument/2006/relationships/theme" Target="/ppt/slideMasters/theme/theme1.xml" Id="R9e8c373312724a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7e6defee4e4e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32c15de2443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83801698e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03c611be140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aed64e0e646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00cf69f8445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c3d6a70e043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12b6eb22b43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SKJELLMANNEN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SKJELLMANNEN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SKJELLMANNEN AS ble etablert [år] og holder til i Mathopen.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SKJELLMANNEN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SKJELLMANNEN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SKJELLMANNEN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2 057 072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4 412 350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6 464 946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SKJELLMANNEN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VENERUPIS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SKJELLMANNEN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Håkonshellaveien 227A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5174 Mathopen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booking@topthefjords.com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www.topthefjords.com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987 919 205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SKJELLMANNEN AS</a:t>
            </a:r>
          </a:p>
        </p:txBody>
      </p:sp>
    </p:spTree>
  </p:cSld>
  <p:clrMapOvr>
    <a:masterClrMapping xmlns:a="http://schemas.openxmlformats.org/drawingml/2006/main"/>
  </p:clrMapOvr>
</p:sld>
</file>