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31979b8a3c4f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9f17c935a241a2"/>
  </p:sldMasterIdLst>
  <p:sldIdLst>
    <p:sldId xmlns:r="http://schemas.openxmlformats.org/officeDocument/2006/relationships" id="256" r:id="R1a8b0c5e76024746"/>
    <p:sldId xmlns:r="http://schemas.openxmlformats.org/officeDocument/2006/relationships" id="257" r:id="Rba740e216c3e4615"/>
    <p:sldId xmlns:r="http://schemas.openxmlformats.org/officeDocument/2006/relationships" id="258" r:id="R1c848a0102d9432c"/>
    <p:sldId xmlns:r="http://schemas.openxmlformats.org/officeDocument/2006/relationships" id="259" r:id="R0c31fda52ab4410d"/>
    <p:sldId xmlns:r="http://schemas.openxmlformats.org/officeDocument/2006/relationships" id="260" r:id="Rdf87d896f3154302"/>
    <p:sldId xmlns:r="http://schemas.openxmlformats.org/officeDocument/2006/relationships" id="261" r:id="Rfdebc59d0a0d40c6"/>
    <p:sldId xmlns:r="http://schemas.openxmlformats.org/officeDocument/2006/relationships" id="262" r:id="R4ed3438b302043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9f17c935a241a2" /><Relationship Type="http://schemas.openxmlformats.org/officeDocument/2006/relationships/slide" Target="/ppt/slides/slide1.xml" Id="R1a8b0c5e76024746" /><Relationship Type="http://schemas.openxmlformats.org/officeDocument/2006/relationships/slide" Target="/ppt/slides/slide2.xml" Id="Rba740e216c3e4615" /><Relationship Type="http://schemas.openxmlformats.org/officeDocument/2006/relationships/slide" Target="/ppt/slides/slide3.xml" Id="R1c848a0102d9432c" /><Relationship Type="http://schemas.openxmlformats.org/officeDocument/2006/relationships/slide" Target="/ppt/slides/slide4.xml" Id="R0c31fda52ab4410d" /><Relationship Type="http://schemas.openxmlformats.org/officeDocument/2006/relationships/slide" Target="/ppt/slides/slide5.xml" Id="Rdf87d896f3154302" /><Relationship Type="http://schemas.openxmlformats.org/officeDocument/2006/relationships/slide" Target="/ppt/slides/slide6.xml" Id="Rfdebc59d0a0d40c6" /><Relationship Type="http://schemas.openxmlformats.org/officeDocument/2006/relationships/slide" Target="/ppt/slides/slide7.xml" Id="R4ed3438b302043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6a4918ba5e45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519db13954cf5" /><Relationship Type="http://schemas.openxmlformats.org/officeDocument/2006/relationships/theme" Target="/ppt/slideMasters/theme/theme1.xml" Id="R48377468f6934e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a519db13954c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cb33fbee649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cd28b28e74b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5e38991754f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49d9a58c946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36dea0e4d4b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575f4ef6b47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f6d328e3947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ÅRBOGEN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ÅRBOGEN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ÅRBOGEN TRANSPORT AS ble etablert [år] og holder til i Åfjord.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ÅRBOGEN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ÅRBOGEN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ÅRBOGEN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42 817 784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1 435 732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999 926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2 874 033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14 206 998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ÅRBOGEN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ÅRBOGEN HARALD NORVALD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ÅRBOGEN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Norddalsveien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7170 Åfjord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53 58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987 918 012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ÅRBOGEN TRANSPORT AS</a:t>
            </a:r>
          </a:p>
        </p:txBody>
      </p:sp>
    </p:spTree>
  </p:cSld>
  <p:clrMapOvr>
    <a:masterClrMapping xmlns:a="http://schemas.openxmlformats.org/drawingml/2006/main"/>
  </p:clrMapOvr>
</p:sld>
</file>