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7f1d5e19b24a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a9a6c9c3c3454a"/>
  </p:sldMasterIdLst>
  <p:sldIdLst>
    <p:sldId xmlns:r="http://schemas.openxmlformats.org/officeDocument/2006/relationships" id="256" r:id="R1d2bcadffc0741a6"/>
    <p:sldId xmlns:r="http://schemas.openxmlformats.org/officeDocument/2006/relationships" id="257" r:id="Ra2323b23c20c43ad"/>
    <p:sldId xmlns:r="http://schemas.openxmlformats.org/officeDocument/2006/relationships" id="258" r:id="Rfa10ea115cee4d33"/>
    <p:sldId xmlns:r="http://schemas.openxmlformats.org/officeDocument/2006/relationships" id="259" r:id="R42e0d24da09e4882"/>
    <p:sldId xmlns:r="http://schemas.openxmlformats.org/officeDocument/2006/relationships" id="260" r:id="R34a9fcfd67c84987"/>
    <p:sldId xmlns:r="http://schemas.openxmlformats.org/officeDocument/2006/relationships" id="261" r:id="R2949212a426943b5"/>
    <p:sldId xmlns:r="http://schemas.openxmlformats.org/officeDocument/2006/relationships" id="262" r:id="R372e8bb680804c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a9a6c9c3c3454a" /><Relationship Type="http://schemas.openxmlformats.org/officeDocument/2006/relationships/slide" Target="/ppt/slides/slide1.xml" Id="R1d2bcadffc0741a6" /><Relationship Type="http://schemas.openxmlformats.org/officeDocument/2006/relationships/slide" Target="/ppt/slides/slide2.xml" Id="Ra2323b23c20c43ad" /><Relationship Type="http://schemas.openxmlformats.org/officeDocument/2006/relationships/slide" Target="/ppt/slides/slide3.xml" Id="Rfa10ea115cee4d33" /><Relationship Type="http://schemas.openxmlformats.org/officeDocument/2006/relationships/slide" Target="/ppt/slides/slide4.xml" Id="R42e0d24da09e4882" /><Relationship Type="http://schemas.openxmlformats.org/officeDocument/2006/relationships/slide" Target="/ppt/slides/slide5.xml" Id="R34a9fcfd67c84987" /><Relationship Type="http://schemas.openxmlformats.org/officeDocument/2006/relationships/slide" Target="/ppt/slides/slide6.xml" Id="R2949212a426943b5" /><Relationship Type="http://schemas.openxmlformats.org/officeDocument/2006/relationships/slide" Target="/ppt/slides/slide7.xml" Id="R372e8bb680804c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40fe449b7f4b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12718490b4923" /><Relationship Type="http://schemas.openxmlformats.org/officeDocument/2006/relationships/theme" Target="/ppt/slideMasters/theme/theme1.xml" Id="Rd55e40263b834c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712718490b49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01fe3b71640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e98a2ef154e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43237e9284e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6bbb309154e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6592316654b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fc59239ea45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d5a8f74cc44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TEKNISK NETTHANDEL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TEKNISK NETTHANDEL AS ble etablert [år] og holder til i Brennåsen.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8 746 624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1 027 666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834 948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2 882 680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5 426 197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BRENNÅSEN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Songdalsvegen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4647 Brennåsen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987 917 547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NETTHANDEL AS</a:t>
            </a:r>
          </a:p>
        </p:txBody>
      </p:sp>
    </p:spTree>
  </p:cSld>
  <p:clrMapOvr>
    <a:masterClrMapping xmlns:a="http://schemas.openxmlformats.org/drawingml/2006/main"/>
  </p:clrMapOvr>
</p:sld>
</file>