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9a036f0b8e40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556e9a5f544efc"/>
  </p:sldMasterIdLst>
  <p:sldIdLst>
    <p:sldId xmlns:r="http://schemas.openxmlformats.org/officeDocument/2006/relationships" id="256" r:id="R4f5487cd6dcd460e"/>
    <p:sldId xmlns:r="http://schemas.openxmlformats.org/officeDocument/2006/relationships" id="257" r:id="R1242eb5c63384910"/>
    <p:sldId xmlns:r="http://schemas.openxmlformats.org/officeDocument/2006/relationships" id="258" r:id="R632a9a21e5864c70"/>
    <p:sldId xmlns:r="http://schemas.openxmlformats.org/officeDocument/2006/relationships" id="259" r:id="R1e1473fe279c4342"/>
    <p:sldId xmlns:r="http://schemas.openxmlformats.org/officeDocument/2006/relationships" id="260" r:id="R847e2d12ecb1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56e9a5f544efc" /><Relationship Type="http://schemas.openxmlformats.org/officeDocument/2006/relationships/slide" Target="/ppt/slides/slide1.xml" Id="R4f5487cd6dcd460e" /><Relationship Type="http://schemas.openxmlformats.org/officeDocument/2006/relationships/slide" Target="/ppt/slides/slide2.xml" Id="R1242eb5c63384910" /><Relationship Type="http://schemas.openxmlformats.org/officeDocument/2006/relationships/slide" Target="/ppt/slides/slide3.xml" Id="R632a9a21e5864c70" /><Relationship Type="http://schemas.openxmlformats.org/officeDocument/2006/relationships/slide" Target="/ppt/slides/slide4.xml" Id="R1e1473fe279c4342" /><Relationship Type="http://schemas.openxmlformats.org/officeDocument/2006/relationships/slide" Target="/ppt/slides/slide5.xml" Id="R847e2d12ecb1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ad46b9919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346abebd245c9" /><Relationship Type="http://schemas.openxmlformats.org/officeDocument/2006/relationships/theme" Target="/ppt/slideMasters/theme/theme1.xml" Id="Ra46beb3de88044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c346abebd2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6f73facfd47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66c301387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8f96ca122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72a2e722244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a184912a845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FYSIOTERAPEUT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FYSIOTERAPEUT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FYSIOTERAPEUT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FYSIOTERAPEUT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FYSIOTERAPEUT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FYSIOTERAPEUT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987 914 734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FYSIOTERAPEUT AS</a:t>
            </a:r>
          </a:p>
        </p:txBody>
      </p:sp>
    </p:spTree>
  </p:cSld>
  <p:clrMapOvr>
    <a:masterClrMapping xmlns:a="http://schemas.openxmlformats.org/drawingml/2006/main"/>
  </p:clrMapOvr>
</p:sld>
</file>