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df08718369c4aa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99f754829a040a8"/>
  </p:sldMasterIdLst>
  <p:sldIdLst>
    <p:sldId xmlns:r="http://schemas.openxmlformats.org/officeDocument/2006/relationships" id="256" r:id="R58da8d1c629949df"/>
    <p:sldId xmlns:r="http://schemas.openxmlformats.org/officeDocument/2006/relationships" id="257" r:id="R5367db43120345cf"/>
    <p:sldId xmlns:r="http://schemas.openxmlformats.org/officeDocument/2006/relationships" id="258" r:id="Rb983c6e0bc3f4ad8"/>
    <p:sldId xmlns:r="http://schemas.openxmlformats.org/officeDocument/2006/relationships" id="259" r:id="R8d4e7c6e9fad45c9"/>
    <p:sldId xmlns:r="http://schemas.openxmlformats.org/officeDocument/2006/relationships" id="260" r:id="Rf8a53450c52743c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9f754829a040a8" /><Relationship Type="http://schemas.openxmlformats.org/officeDocument/2006/relationships/slide" Target="/ppt/slides/slide1.xml" Id="R58da8d1c629949df" /><Relationship Type="http://schemas.openxmlformats.org/officeDocument/2006/relationships/slide" Target="/ppt/slides/slide2.xml" Id="R5367db43120345cf" /><Relationship Type="http://schemas.openxmlformats.org/officeDocument/2006/relationships/slide" Target="/ppt/slides/slide3.xml" Id="Rb983c6e0bc3f4ad8" /><Relationship Type="http://schemas.openxmlformats.org/officeDocument/2006/relationships/slide" Target="/ppt/slides/slide4.xml" Id="R8d4e7c6e9fad45c9" /><Relationship Type="http://schemas.openxmlformats.org/officeDocument/2006/relationships/slide" Target="/ppt/slides/slide5.xml" Id="Rf8a53450c52743c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3c62ae4b3e464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7da267fdca4498" /><Relationship Type="http://schemas.openxmlformats.org/officeDocument/2006/relationships/theme" Target="/ppt/slideMasters/theme/theme1.xml" Id="Re97da98f9af7406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7da267fdca449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eb1bc47e0e448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8de9cfc718480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ed264669ef497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d4faa75525458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bcf60b0be44a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RØNVIKA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RØNVIKA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RØNVIKA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RØNVIKA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RØNVIKA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RØNVIKA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987 912 685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RØNVIKA EIENDOM AS</a:t>
            </a:r>
          </a:p>
        </p:txBody>
      </p:sp>
    </p:spTree>
  </p:cSld>
  <p:clrMapOvr>
    <a:masterClrMapping xmlns:a="http://schemas.openxmlformats.org/drawingml/2006/main"/>
  </p:clrMapOvr>
</p:sld>
</file>