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5b6e6e22b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ea5a313a241fe"/>
  </p:sldMasterIdLst>
  <p:sldIdLst>
    <p:sldId xmlns:r="http://schemas.openxmlformats.org/officeDocument/2006/relationships" id="256" r:id="Reaafb550be6b4db5"/>
    <p:sldId xmlns:r="http://schemas.openxmlformats.org/officeDocument/2006/relationships" id="257" r:id="R3fcca49108734ace"/>
    <p:sldId xmlns:r="http://schemas.openxmlformats.org/officeDocument/2006/relationships" id="258" r:id="R42fd1a2e45e745a4"/>
    <p:sldId xmlns:r="http://schemas.openxmlformats.org/officeDocument/2006/relationships" id="259" r:id="R4fb065ff11f5469f"/>
    <p:sldId xmlns:r="http://schemas.openxmlformats.org/officeDocument/2006/relationships" id="260" r:id="Rb9bb823f8adf46c8"/>
    <p:sldId xmlns:r="http://schemas.openxmlformats.org/officeDocument/2006/relationships" id="261" r:id="R49debda9d7ba49dc"/>
    <p:sldId xmlns:r="http://schemas.openxmlformats.org/officeDocument/2006/relationships" id="262" r:id="R5765774dc00a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ea5a313a241fe" /><Relationship Type="http://schemas.openxmlformats.org/officeDocument/2006/relationships/slide" Target="/ppt/slides/slide1.xml" Id="Reaafb550be6b4db5" /><Relationship Type="http://schemas.openxmlformats.org/officeDocument/2006/relationships/slide" Target="/ppt/slides/slide2.xml" Id="R3fcca49108734ace" /><Relationship Type="http://schemas.openxmlformats.org/officeDocument/2006/relationships/slide" Target="/ppt/slides/slide3.xml" Id="R42fd1a2e45e745a4" /><Relationship Type="http://schemas.openxmlformats.org/officeDocument/2006/relationships/slide" Target="/ppt/slides/slide4.xml" Id="R4fb065ff11f5469f" /><Relationship Type="http://schemas.openxmlformats.org/officeDocument/2006/relationships/slide" Target="/ppt/slides/slide5.xml" Id="Rb9bb823f8adf46c8" /><Relationship Type="http://schemas.openxmlformats.org/officeDocument/2006/relationships/slide" Target="/ppt/slides/slide6.xml" Id="R49debda9d7ba49dc" /><Relationship Type="http://schemas.openxmlformats.org/officeDocument/2006/relationships/slide" Target="/ppt/slides/slide7.xml" Id="R5765774dc00a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0ac1e0bad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6c9e89fa3484a" /><Relationship Type="http://schemas.openxmlformats.org/officeDocument/2006/relationships/theme" Target="/ppt/slideMasters/theme/theme1.xml" Id="R91c6409de6b4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6c9e89fa3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e6fee83b9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61fd3e2f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c687c1e71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7a559a45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b963d54dc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01c822224e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37c73347d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10 141 489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987 910 216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INVEST AS</a:t>
            </a:r>
          </a:p>
        </p:txBody>
      </p:sp>
    </p:spTree>
  </p:cSld>
  <p:clrMapOvr>
    <a:masterClrMapping xmlns:a="http://schemas.openxmlformats.org/drawingml/2006/main"/>
  </p:clrMapOvr>
</p:sld>
</file>