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d2e943f9e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6baf00e5d6495b"/>
  </p:sldMasterIdLst>
  <p:sldIdLst>
    <p:sldId xmlns:r="http://schemas.openxmlformats.org/officeDocument/2006/relationships" id="256" r:id="R3cae8d690ce2446f"/>
    <p:sldId xmlns:r="http://schemas.openxmlformats.org/officeDocument/2006/relationships" id="257" r:id="R6634135d14ae48e3"/>
    <p:sldId xmlns:r="http://schemas.openxmlformats.org/officeDocument/2006/relationships" id="258" r:id="R7a954273ac7040ca"/>
    <p:sldId xmlns:r="http://schemas.openxmlformats.org/officeDocument/2006/relationships" id="259" r:id="Rdbbfe5c6d11b4f51"/>
    <p:sldId xmlns:r="http://schemas.openxmlformats.org/officeDocument/2006/relationships" id="260" r:id="R8875197f228f4646"/>
    <p:sldId xmlns:r="http://schemas.openxmlformats.org/officeDocument/2006/relationships" id="261" r:id="R4f34324bf5f7411b"/>
    <p:sldId xmlns:r="http://schemas.openxmlformats.org/officeDocument/2006/relationships" id="262" r:id="Rea50d86012cb43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baf00e5d6495b" /><Relationship Type="http://schemas.openxmlformats.org/officeDocument/2006/relationships/slide" Target="/ppt/slides/slide1.xml" Id="R3cae8d690ce2446f" /><Relationship Type="http://schemas.openxmlformats.org/officeDocument/2006/relationships/slide" Target="/ppt/slides/slide2.xml" Id="R6634135d14ae48e3" /><Relationship Type="http://schemas.openxmlformats.org/officeDocument/2006/relationships/slide" Target="/ppt/slides/slide3.xml" Id="R7a954273ac7040ca" /><Relationship Type="http://schemas.openxmlformats.org/officeDocument/2006/relationships/slide" Target="/ppt/slides/slide4.xml" Id="Rdbbfe5c6d11b4f51" /><Relationship Type="http://schemas.openxmlformats.org/officeDocument/2006/relationships/slide" Target="/ppt/slides/slide5.xml" Id="R8875197f228f4646" /><Relationship Type="http://schemas.openxmlformats.org/officeDocument/2006/relationships/slide" Target="/ppt/slides/slide6.xml" Id="R4f34324bf5f7411b" /><Relationship Type="http://schemas.openxmlformats.org/officeDocument/2006/relationships/slide" Target="/ppt/slides/slide7.xml" Id="Rea50d86012cb43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7821a246646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05b707a154878" /><Relationship Type="http://schemas.openxmlformats.org/officeDocument/2006/relationships/theme" Target="/ppt/slideMasters/theme/theme1.xml" Id="R639c53e6efcd47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a05b707a1548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b0aec21bb48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5cb13168c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8faa6807447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f4f87b11044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522ce7f7843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29f002b7040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005d19fa349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BOREA ASSET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BOREA ASSET MANAGEMENT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95 902 671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30 188 001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26 465 254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16 311 115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97 958 021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METEVA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RIEBER &amp; SØN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CBN INVEST AS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MAVISU AS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 Griegs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00 29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987 909 889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 ASSET MANAGEMENT AS</a:t>
            </a:r>
          </a:p>
        </p:txBody>
      </p:sp>
    </p:spTree>
  </p:cSld>
  <p:clrMapOvr>
    <a:masterClrMapping xmlns:a="http://schemas.openxmlformats.org/drawingml/2006/main"/>
  </p:clrMapOvr>
</p:sld>
</file>