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a2f9b319204d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c6fa450e8d487b"/>
  </p:sldMasterIdLst>
  <p:sldIdLst>
    <p:sldId xmlns:r="http://schemas.openxmlformats.org/officeDocument/2006/relationships" id="256" r:id="R9870ad9788a14c9b"/>
    <p:sldId xmlns:r="http://schemas.openxmlformats.org/officeDocument/2006/relationships" id="257" r:id="R2aabbbcd8e444559"/>
    <p:sldId xmlns:r="http://schemas.openxmlformats.org/officeDocument/2006/relationships" id="258" r:id="R70083e5c9eb54f81"/>
    <p:sldId xmlns:r="http://schemas.openxmlformats.org/officeDocument/2006/relationships" id="259" r:id="R1d5dd74781124418"/>
    <p:sldId xmlns:r="http://schemas.openxmlformats.org/officeDocument/2006/relationships" id="260" r:id="R3c98c8f4e574471e"/>
    <p:sldId xmlns:r="http://schemas.openxmlformats.org/officeDocument/2006/relationships" id="261" r:id="Rc56d90297e734b2b"/>
    <p:sldId xmlns:r="http://schemas.openxmlformats.org/officeDocument/2006/relationships" id="262" r:id="Rf96e22bae76448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c6fa450e8d487b" /><Relationship Type="http://schemas.openxmlformats.org/officeDocument/2006/relationships/slide" Target="/ppt/slides/slide1.xml" Id="R9870ad9788a14c9b" /><Relationship Type="http://schemas.openxmlformats.org/officeDocument/2006/relationships/slide" Target="/ppt/slides/slide2.xml" Id="R2aabbbcd8e444559" /><Relationship Type="http://schemas.openxmlformats.org/officeDocument/2006/relationships/slide" Target="/ppt/slides/slide3.xml" Id="R70083e5c9eb54f81" /><Relationship Type="http://schemas.openxmlformats.org/officeDocument/2006/relationships/slide" Target="/ppt/slides/slide4.xml" Id="R1d5dd74781124418" /><Relationship Type="http://schemas.openxmlformats.org/officeDocument/2006/relationships/slide" Target="/ppt/slides/slide5.xml" Id="R3c98c8f4e574471e" /><Relationship Type="http://schemas.openxmlformats.org/officeDocument/2006/relationships/slide" Target="/ppt/slides/slide6.xml" Id="Rc56d90297e734b2b" /><Relationship Type="http://schemas.openxmlformats.org/officeDocument/2006/relationships/slide" Target="/ppt/slides/slide7.xml" Id="Rf96e22bae76448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a707e76f0b41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990bf829e42a1" /><Relationship Type="http://schemas.openxmlformats.org/officeDocument/2006/relationships/theme" Target="/ppt/slideMasters/theme/theme1.xml" Id="Re60d4cfad1834d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b990bf829e42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1c5e6ed5046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91aa95ea84c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b5498732f4a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50007213d4f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cde53250042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6290b12794c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31c919d8c46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BUSINESS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BUSINESS CONSULTING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6 023 043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21 889 425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22 624 743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SÆRVOLL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Arve Særvoll, Bolignummer H0401, Magasinparken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1423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arvesaer@online.no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987 906 421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