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60d5a00644e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374a11da4e4d15"/>
  </p:sldMasterIdLst>
  <p:sldIdLst>
    <p:sldId xmlns:r="http://schemas.openxmlformats.org/officeDocument/2006/relationships" id="256" r:id="R97a0eb32ebc3489d"/>
    <p:sldId xmlns:r="http://schemas.openxmlformats.org/officeDocument/2006/relationships" id="257" r:id="R4839ca368b9940a1"/>
    <p:sldId xmlns:r="http://schemas.openxmlformats.org/officeDocument/2006/relationships" id="258" r:id="R1e4c1cec67d541e4"/>
    <p:sldId xmlns:r="http://schemas.openxmlformats.org/officeDocument/2006/relationships" id="259" r:id="R159733f9b4e24565"/>
    <p:sldId xmlns:r="http://schemas.openxmlformats.org/officeDocument/2006/relationships" id="260" r:id="R93494f55deb34c4d"/>
    <p:sldId xmlns:r="http://schemas.openxmlformats.org/officeDocument/2006/relationships" id="261" r:id="R0dab163ce1834154"/>
    <p:sldId xmlns:r="http://schemas.openxmlformats.org/officeDocument/2006/relationships" id="262" r:id="R09b8d30176e345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74a11da4e4d15" /><Relationship Type="http://schemas.openxmlformats.org/officeDocument/2006/relationships/slide" Target="/ppt/slides/slide1.xml" Id="R97a0eb32ebc3489d" /><Relationship Type="http://schemas.openxmlformats.org/officeDocument/2006/relationships/slide" Target="/ppt/slides/slide2.xml" Id="R4839ca368b9940a1" /><Relationship Type="http://schemas.openxmlformats.org/officeDocument/2006/relationships/slide" Target="/ppt/slides/slide3.xml" Id="R1e4c1cec67d541e4" /><Relationship Type="http://schemas.openxmlformats.org/officeDocument/2006/relationships/slide" Target="/ppt/slides/slide4.xml" Id="R159733f9b4e24565" /><Relationship Type="http://schemas.openxmlformats.org/officeDocument/2006/relationships/slide" Target="/ppt/slides/slide5.xml" Id="R93494f55deb34c4d" /><Relationship Type="http://schemas.openxmlformats.org/officeDocument/2006/relationships/slide" Target="/ppt/slides/slide6.xml" Id="R0dab163ce1834154" /><Relationship Type="http://schemas.openxmlformats.org/officeDocument/2006/relationships/slide" Target="/ppt/slides/slide7.xml" Id="R09b8d30176e345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03bfa4c80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f9917b2934493" /><Relationship Type="http://schemas.openxmlformats.org/officeDocument/2006/relationships/theme" Target="/ppt/slideMasters/theme/theme1.xml" Id="Rf2f5af192a97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9f9917b29344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2614d2ee2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0ca4104242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3cdd0fcbe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1f20c71942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d53f574084a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82b9a0f61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30ded33447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HOTEL CONTINENTAL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 CONTINENTAL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166 619 367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6 868 740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5 492 226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98 329 328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HOTELL- OG RESTAURANTHUSET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24/26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82 40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HOTEL CONTINENTAL AS</a:t>
            </a:r>
          </a:p>
        </p:txBody>
      </p:sp>
    </p:spTree>
  </p:cSld>
  <p:clrMapOvr>
    <a:masterClrMapping xmlns:a="http://schemas.openxmlformats.org/drawingml/2006/main"/>
  </p:clrMapOvr>
</p:sld>
</file>