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f7dbff404d74de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d30f281e4cb4359"/>
  </p:sldMasterIdLst>
  <p:sldIdLst>
    <p:sldId xmlns:r="http://schemas.openxmlformats.org/officeDocument/2006/relationships" id="256" r:id="Raeee7644731243b0"/>
    <p:sldId xmlns:r="http://schemas.openxmlformats.org/officeDocument/2006/relationships" id="257" r:id="Rfb37d0eef6114ec0"/>
    <p:sldId xmlns:r="http://schemas.openxmlformats.org/officeDocument/2006/relationships" id="258" r:id="R6ac3d272b11f4c83"/>
    <p:sldId xmlns:r="http://schemas.openxmlformats.org/officeDocument/2006/relationships" id="259" r:id="R7a5ac88e47544f94"/>
    <p:sldId xmlns:r="http://schemas.openxmlformats.org/officeDocument/2006/relationships" id="260" r:id="R802bbe97af2b4302"/>
    <p:sldId xmlns:r="http://schemas.openxmlformats.org/officeDocument/2006/relationships" id="261" r:id="Rfebc10b85880459d"/>
    <p:sldId xmlns:r="http://schemas.openxmlformats.org/officeDocument/2006/relationships" id="262" r:id="R89bdfeb3f77b4c4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d30f281e4cb4359" /><Relationship Type="http://schemas.openxmlformats.org/officeDocument/2006/relationships/slide" Target="/ppt/slides/slide1.xml" Id="Raeee7644731243b0" /><Relationship Type="http://schemas.openxmlformats.org/officeDocument/2006/relationships/slide" Target="/ppt/slides/slide2.xml" Id="Rfb37d0eef6114ec0" /><Relationship Type="http://schemas.openxmlformats.org/officeDocument/2006/relationships/slide" Target="/ppt/slides/slide3.xml" Id="R6ac3d272b11f4c83" /><Relationship Type="http://schemas.openxmlformats.org/officeDocument/2006/relationships/slide" Target="/ppt/slides/slide4.xml" Id="R7a5ac88e47544f94" /><Relationship Type="http://schemas.openxmlformats.org/officeDocument/2006/relationships/slide" Target="/ppt/slides/slide5.xml" Id="R802bbe97af2b4302" /><Relationship Type="http://schemas.openxmlformats.org/officeDocument/2006/relationships/slide" Target="/ppt/slides/slide6.xml" Id="Rfebc10b85880459d" /><Relationship Type="http://schemas.openxmlformats.org/officeDocument/2006/relationships/slide" Target="/ppt/slides/slide7.xml" Id="R89bdfeb3f77b4c4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4d8637af5f947d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05fdd94d384aaf" /><Relationship Type="http://schemas.openxmlformats.org/officeDocument/2006/relationships/theme" Target="/ppt/slideMasters/theme/theme1.xml" Id="R1cb7d0c4d2124e0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d05fdd94d384aa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35885bf98b420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5e027ffc2d4c1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8f09a6f918480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bf08a17f2644c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9cec0eb0ff4dd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dfbf1cc826495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59e407008a4bc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MASKIN OG UTEMILJØ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MASKIN OG UTEMILJØ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MASKIN OG UTEMILJØ AS ble etablert [år] og holder til i Mysen.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MASKIN OG UTEMILJØ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MASKIN OG UTEMILJØ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MASKIN OG UTEMILJØ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30 757 948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801 912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532 567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1 360 828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10 169 998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MASKIN OG UTEMILJØ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UTEMILJØGRUPPEN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MASKIN OG UTEMILJØ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Håkon Håkonssons vei 82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1852 Mysen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 89 26 93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post@maskinogutemiljo.no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maskinogutemiljo.no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987 902 817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MASKIN OG UTEMILJØ AS</a:t>
            </a:r>
          </a:p>
        </p:txBody>
      </p:sp>
    </p:spTree>
  </p:cSld>
  <p:clrMapOvr>
    <a:masterClrMapping xmlns:a="http://schemas.openxmlformats.org/drawingml/2006/main"/>
  </p:clrMapOvr>
</p:sld>
</file>